
<file path=[Content_Types].xml><?xml version="1.0" encoding="utf-8"?>
<Types xmlns="http://schemas.openxmlformats.org/package/2006/content-types">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diagrams/layout7.xml" ContentType="application/vnd.openxmlformats-officedocument.drawingml.diagramLayout+xml"/>
  <Override PartName="/ppt/diagrams/data8.xml" ContentType="application/vnd.openxmlformats-officedocument.drawingml.diagramData+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14.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diagrams/colors8.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colors6.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quickStyle9.xml" ContentType="application/vnd.openxmlformats-officedocument.drawingml.diagramStyl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diagrams/drawing5.xml" ContentType="application/vnd.ms-office.drawingml.diagramDrawing+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diagrams/colors10.xml" ContentType="application/vnd.openxmlformats-officedocument.drawingml.diagramColors+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notesSlides/notesSlide8.xml" ContentType="application/vnd.openxmlformats-officedocument.presentationml.notesSlide+xml"/>
  <Override PartName="/ppt/diagrams/colors7.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notesSlides/notesSlide6.xml" ContentType="application/vnd.openxmlformats-officedocument.presentationml.notesSlide+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diagrams/quickStyle10.xml" ContentType="application/vnd.openxmlformats-officedocument.drawingml.diagramStyle+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12" r:id="rId1"/>
  </p:sldMasterIdLst>
  <p:notesMasterIdLst>
    <p:notesMasterId r:id="rId17"/>
  </p:notesMasterIdLst>
  <p:sldIdLst>
    <p:sldId id="256" r:id="rId2"/>
    <p:sldId id="257" r:id="rId3"/>
    <p:sldId id="258" r:id="rId4"/>
    <p:sldId id="273" r:id="rId5"/>
    <p:sldId id="260" r:id="rId6"/>
    <p:sldId id="272" r:id="rId7"/>
    <p:sldId id="264" r:id="rId8"/>
    <p:sldId id="265" r:id="rId9"/>
    <p:sldId id="274" r:id="rId10"/>
    <p:sldId id="275" r:id="rId11"/>
    <p:sldId id="276" r:id="rId12"/>
    <p:sldId id="267" r:id="rId13"/>
    <p:sldId id="268" r:id="rId14"/>
    <p:sldId id="269" r:id="rId15"/>
    <p:sldId id="271" r:id="rId16"/>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57" autoAdjust="0"/>
    <p:restoredTop sz="94706" autoAdjust="0"/>
  </p:normalViewPr>
  <p:slideViewPr>
    <p:cSldViewPr snapToGrid="0" snapToObjects="1">
      <p:cViewPr>
        <p:scale>
          <a:sx n="75" d="100"/>
          <a:sy n="75" d="100"/>
        </p:scale>
        <p:origin x="-113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58430B-7A8D-FB4B-B750-85354A9B8E97}" type="doc">
      <dgm:prSet loTypeId="urn:microsoft.com/office/officeart/2009/layout/CircleArrowProcess" loCatId="" qsTypeId="urn:microsoft.com/office/officeart/2005/8/quickstyle/simple4" qsCatId="simple" csTypeId="urn:microsoft.com/office/officeart/2005/8/colors/accent1_2" csCatId="accent1" phldr="1"/>
      <dgm:spPr/>
      <dgm:t>
        <a:bodyPr/>
        <a:lstStyle/>
        <a:p>
          <a:endParaRPr lang="fr-FR"/>
        </a:p>
      </dgm:t>
    </dgm:pt>
    <dgm:pt modelId="{DC975682-3DC8-AB43-B40C-9A999D1F0372}">
      <dgm:prSet custT="1"/>
      <dgm:spPr/>
      <dgm:t>
        <a:bodyPr/>
        <a:lstStyle/>
        <a:p>
          <a:pPr rtl="1"/>
          <a:r>
            <a:rPr lang="ar-SA" sz="1100" b="0" dirty="0" smtClean="0"/>
            <a:t>على حدّ الرأى الشائع موقف الله من الخطيئة أشبه ما يكون بموقف أحدنا إذا ما لحقته إهانة فهو متربص لمرتكبي الخطيئة</a:t>
          </a:r>
          <a:endParaRPr lang="ar-SA" sz="1100" b="0" dirty="0"/>
        </a:p>
      </dgm:t>
    </dgm:pt>
    <dgm:pt modelId="{433E7481-42EB-D844-8C9F-8070ECA0968B}" type="parTrans" cxnId="{C2CC7B22-0E03-DA4E-82CF-58DD14469E66}">
      <dgm:prSet/>
      <dgm:spPr/>
      <dgm:t>
        <a:bodyPr/>
        <a:lstStyle/>
        <a:p>
          <a:endParaRPr lang="fr-FR"/>
        </a:p>
      </dgm:t>
    </dgm:pt>
    <dgm:pt modelId="{987D32EF-B088-1542-BF50-EC652A92C607}" type="sibTrans" cxnId="{C2CC7B22-0E03-DA4E-82CF-58DD14469E66}">
      <dgm:prSet/>
      <dgm:spPr/>
      <dgm:t>
        <a:bodyPr/>
        <a:lstStyle/>
        <a:p>
          <a:endParaRPr lang="fr-FR"/>
        </a:p>
      </dgm:t>
    </dgm:pt>
    <dgm:pt modelId="{155EAD8F-5F44-BA40-8F37-1E95F506FBA9}">
      <dgm:prSet custT="1"/>
      <dgm:spPr/>
      <dgm:t>
        <a:bodyPr/>
        <a:lstStyle/>
        <a:p>
          <a:pPr rtl="1"/>
          <a:r>
            <a:rPr lang="ar-SA" sz="1100" b="0" dirty="0" smtClean="0"/>
            <a:t>ويصبّ عليهم جام غضبه وينزل بهم أشد الويلات، ويميتهم  “تأديبًا“</a:t>
          </a:r>
          <a:endParaRPr lang="fr-FR" sz="1100" b="0" dirty="0" smtClean="0"/>
        </a:p>
        <a:p>
          <a:pPr rtl="1"/>
          <a:r>
            <a:rPr lang="fr-FR" sz="1100" b="0" dirty="0" smtClean="0"/>
            <a:t> </a:t>
          </a:r>
          <a:r>
            <a:rPr lang="ar-SA" sz="1100" b="0" dirty="0" smtClean="0"/>
            <a:t>وإذا ما أصروا على عصيانه... </a:t>
          </a:r>
          <a:endParaRPr lang="ar-SA" sz="1100" b="0" dirty="0"/>
        </a:p>
      </dgm:t>
    </dgm:pt>
    <dgm:pt modelId="{C5CF1CEF-4274-9A4C-819C-1D043A82F08D}" type="parTrans" cxnId="{48CF011D-6AD8-F44A-B363-7F7CEB9C8612}">
      <dgm:prSet/>
      <dgm:spPr/>
      <dgm:t>
        <a:bodyPr/>
        <a:lstStyle/>
        <a:p>
          <a:endParaRPr lang="fr-FR"/>
        </a:p>
      </dgm:t>
    </dgm:pt>
    <dgm:pt modelId="{1A6AB9BF-82AE-3E43-B67D-CFC693B82601}" type="sibTrans" cxnId="{48CF011D-6AD8-F44A-B363-7F7CEB9C8612}">
      <dgm:prSet/>
      <dgm:spPr/>
      <dgm:t>
        <a:bodyPr/>
        <a:lstStyle/>
        <a:p>
          <a:endParaRPr lang="fr-FR"/>
        </a:p>
      </dgm:t>
    </dgm:pt>
    <dgm:pt modelId="{F0D51EEB-976D-3140-AB32-FCC7BF470165}">
      <dgm:prSet custT="1"/>
      <dgm:spPr/>
      <dgm:t>
        <a:bodyPr/>
        <a:lstStyle/>
        <a:p>
          <a:pPr rtl="1"/>
          <a:r>
            <a:rPr lang="ar-SA" sz="1100" b="0" dirty="0" smtClean="0"/>
            <a:t>" يرسلهم" بعد موتهم إلى جهنم ويعذبهم بالنار بلا رحمة إلى الأبد</a:t>
          </a:r>
          <a:endParaRPr lang="fr-FR" sz="1100" b="0" dirty="0"/>
        </a:p>
      </dgm:t>
    </dgm:pt>
    <dgm:pt modelId="{839FB89E-1445-3045-B8B1-331FFB3D6F99}" type="parTrans" cxnId="{5EFC70EC-9D23-FA40-9D70-1467ADE4A483}">
      <dgm:prSet/>
      <dgm:spPr/>
      <dgm:t>
        <a:bodyPr/>
        <a:lstStyle/>
        <a:p>
          <a:endParaRPr lang="fr-FR"/>
        </a:p>
      </dgm:t>
    </dgm:pt>
    <dgm:pt modelId="{1F713AB5-6527-2C41-A1BB-9F1582328F2B}" type="sibTrans" cxnId="{5EFC70EC-9D23-FA40-9D70-1467ADE4A483}">
      <dgm:prSet/>
      <dgm:spPr/>
      <dgm:t>
        <a:bodyPr/>
        <a:lstStyle/>
        <a:p>
          <a:endParaRPr lang="fr-FR"/>
        </a:p>
      </dgm:t>
    </dgm:pt>
    <dgm:pt modelId="{059AC7A4-BC3C-6B49-A039-794EAA6EABEC}" type="pres">
      <dgm:prSet presAssocID="{9058430B-7A8D-FB4B-B750-85354A9B8E97}" presName="Name0" presStyleCnt="0">
        <dgm:presLayoutVars>
          <dgm:chMax val="7"/>
          <dgm:chPref val="7"/>
          <dgm:dir/>
          <dgm:animLvl val="lvl"/>
        </dgm:presLayoutVars>
      </dgm:prSet>
      <dgm:spPr/>
      <dgm:t>
        <a:bodyPr/>
        <a:lstStyle/>
        <a:p>
          <a:endParaRPr lang="fr-FR"/>
        </a:p>
      </dgm:t>
    </dgm:pt>
    <dgm:pt modelId="{D92FD0F8-D73F-C744-AD52-EFEFB0B06B01}" type="pres">
      <dgm:prSet presAssocID="{DC975682-3DC8-AB43-B40C-9A999D1F0372}" presName="Accent1" presStyleCnt="0"/>
      <dgm:spPr/>
    </dgm:pt>
    <dgm:pt modelId="{966AA7EF-BC40-764D-A8B3-513C6E013F15}" type="pres">
      <dgm:prSet presAssocID="{DC975682-3DC8-AB43-B40C-9A999D1F0372}" presName="Accent" presStyleLbl="node1" presStyleIdx="0" presStyleCnt="3"/>
      <dgm:spPr/>
    </dgm:pt>
    <dgm:pt modelId="{3C0B7D78-37A8-D54C-AC66-53B0D1A26669}" type="pres">
      <dgm:prSet presAssocID="{DC975682-3DC8-AB43-B40C-9A999D1F0372}" presName="Parent1" presStyleLbl="revTx" presStyleIdx="0" presStyleCnt="3" custLinFactNeighborY="-11484">
        <dgm:presLayoutVars>
          <dgm:chMax val="1"/>
          <dgm:chPref val="1"/>
          <dgm:bulletEnabled val="1"/>
        </dgm:presLayoutVars>
      </dgm:prSet>
      <dgm:spPr/>
      <dgm:t>
        <a:bodyPr/>
        <a:lstStyle/>
        <a:p>
          <a:endParaRPr lang="fr-FR"/>
        </a:p>
      </dgm:t>
    </dgm:pt>
    <dgm:pt modelId="{7DBF07F4-0C21-AA41-808D-BDAE2FA86607}" type="pres">
      <dgm:prSet presAssocID="{155EAD8F-5F44-BA40-8F37-1E95F506FBA9}" presName="Accent2" presStyleCnt="0"/>
      <dgm:spPr/>
    </dgm:pt>
    <dgm:pt modelId="{6F5631AB-C016-054E-8D2E-772AC6C7DA22}" type="pres">
      <dgm:prSet presAssocID="{155EAD8F-5F44-BA40-8F37-1E95F506FBA9}" presName="Accent" presStyleLbl="node1" presStyleIdx="1" presStyleCnt="3"/>
      <dgm:spPr/>
    </dgm:pt>
    <dgm:pt modelId="{F1B22D4E-597E-2E40-87CB-16CFCB316ADE}" type="pres">
      <dgm:prSet presAssocID="{155EAD8F-5F44-BA40-8F37-1E95F506FBA9}" presName="Parent2" presStyleLbl="revTx" presStyleIdx="1" presStyleCnt="3">
        <dgm:presLayoutVars>
          <dgm:chMax val="1"/>
          <dgm:chPref val="1"/>
          <dgm:bulletEnabled val="1"/>
        </dgm:presLayoutVars>
      </dgm:prSet>
      <dgm:spPr/>
      <dgm:t>
        <a:bodyPr/>
        <a:lstStyle/>
        <a:p>
          <a:endParaRPr lang="fr-FR"/>
        </a:p>
      </dgm:t>
    </dgm:pt>
    <dgm:pt modelId="{B8289E84-DF80-6047-8E01-9422E9FB2849}" type="pres">
      <dgm:prSet presAssocID="{F0D51EEB-976D-3140-AB32-FCC7BF470165}" presName="Accent3" presStyleCnt="0"/>
      <dgm:spPr/>
    </dgm:pt>
    <dgm:pt modelId="{B484430F-456B-DE47-A03A-E43B6DA0A2A7}" type="pres">
      <dgm:prSet presAssocID="{F0D51EEB-976D-3140-AB32-FCC7BF470165}" presName="Accent" presStyleLbl="node1" presStyleIdx="2" presStyleCnt="3" custLinFactNeighborX="4950" custLinFactNeighborY="3300"/>
      <dgm:spPr/>
    </dgm:pt>
    <dgm:pt modelId="{417A6C79-6981-C846-9BEB-B800E39536AA}" type="pres">
      <dgm:prSet presAssocID="{F0D51EEB-976D-3140-AB32-FCC7BF470165}" presName="Parent3" presStyleLbl="revTx" presStyleIdx="2" presStyleCnt="3">
        <dgm:presLayoutVars>
          <dgm:chMax val="1"/>
          <dgm:chPref val="1"/>
          <dgm:bulletEnabled val="1"/>
        </dgm:presLayoutVars>
      </dgm:prSet>
      <dgm:spPr/>
      <dgm:t>
        <a:bodyPr/>
        <a:lstStyle/>
        <a:p>
          <a:endParaRPr lang="fr-FR"/>
        </a:p>
      </dgm:t>
    </dgm:pt>
  </dgm:ptLst>
  <dgm:cxnLst>
    <dgm:cxn modelId="{C2CC7B22-0E03-DA4E-82CF-58DD14469E66}" srcId="{9058430B-7A8D-FB4B-B750-85354A9B8E97}" destId="{DC975682-3DC8-AB43-B40C-9A999D1F0372}" srcOrd="0" destOrd="0" parTransId="{433E7481-42EB-D844-8C9F-8070ECA0968B}" sibTransId="{987D32EF-B088-1542-BF50-EC652A92C607}"/>
    <dgm:cxn modelId="{3D1877DE-3224-934E-B613-F82099C622A9}" type="presOf" srcId="{9058430B-7A8D-FB4B-B750-85354A9B8E97}" destId="{059AC7A4-BC3C-6B49-A039-794EAA6EABEC}" srcOrd="0" destOrd="0" presId="urn:microsoft.com/office/officeart/2009/layout/CircleArrowProcess"/>
    <dgm:cxn modelId="{A1B43EFD-8ABB-2349-80FE-9A7780399297}" type="presOf" srcId="{F0D51EEB-976D-3140-AB32-FCC7BF470165}" destId="{417A6C79-6981-C846-9BEB-B800E39536AA}" srcOrd="0" destOrd="0" presId="urn:microsoft.com/office/officeart/2009/layout/CircleArrowProcess"/>
    <dgm:cxn modelId="{4CD90B17-CBF9-E04D-99B7-1443D769C79F}" type="presOf" srcId="{155EAD8F-5F44-BA40-8F37-1E95F506FBA9}" destId="{F1B22D4E-597E-2E40-87CB-16CFCB316ADE}" srcOrd="0" destOrd="0" presId="urn:microsoft.com/office/officeart/2009/layout/CircleArrowProcess"/>
    <dgm:cxn modelId="{C2DB4812-11D9-E341-A361-BFD355137AD5}" type="presOf" srcId="{DC975682-3DC8-AB43-B40C-9A999D1F0372}" destId="{3C0B7D78-37A8-D54C-AC66-53B0D1A26669}" srcOrd="0" destOrd="0" presId="urn:microsoft.com/office/officeart/2009/layout/CircleArrowProcess"/>
    <dgm:cxn modelId="{5EFC70EC-9D23-FA40-9D70-1467ADE4A483}" srcId="{9058430B-7A8D-FB4B-B750-85354A9B8E97}" destId="{F0D51EEB-976D-3140-AB32-FCC7BF470165}" srcOrd="2" destOrd="0" parTransId="{839FB89E-1445-3045-B8B1-331FFB3D6F99}" sibTransId="{1F713AB5-6527-2C41-A1BB-9F1582328F2B}"/>
    <dgm:cxn modelId="{48CF011D-6AD8-F44A-B363-7F7CEB9C8612}" srcId="{9058430B-7A8D-FB4B-B750-85354A9B8E97}" destId="{155EAD8F-5F44-BA40-8F37-1E95F506FBA9}" srcOrd="1" destOrd="0" parTransId="{C5CF1CEF-4274-9A4C-819C-1D043A82F08D}" sibTransId="{1A6AB9BF-82AE-3E43-B67D-CFC693B82601}"/>
    <dgm:cxn modelId="{FB714C49-7294-6B41-BCF7-D55E4008AF0D}" type="presParOf" srcId="{059AC7A4-BC3C-6B49-A039-794EAA6EABEC}" destId="{D92FD0F8-D73F-C744-AD52-EFEFB0B06B01}" srcOrd="0" destOrd="0" presId="urn:microsoft.com/office/officeart/2009/layout/CircleArrowProcess"/>
    <dgm:cxn modelId="{F5A6FE9E-EE2D-4643-A718-05C386867D7B}" type="presParOf" srcId="{D92FD0F8-D73F-C744-AD52-EFEFB0B06B01}" destId="{966AA7EF-BC40-764D-A8B3-513C6E013F15}" srcOrd="0" destOrd="0" presId="urn:microsoft.com/office/officeart/2009/layout/CircleArrowProcess"/>
    <dgm:cxn modelId="{5C40134A-47EF-AB48-9909-8615B03A8A30}" type="presParOf" srcId="{059AC7A4-BC3C-6B49-A039-794EAA6EABEC}" destId="{3C0B7D78-37A8-D54C-AC66-53B0D1A26669}" srcOrd="1" destOrd="0" presId="urn:microsoft.com/office/officeart/2009/layout/CircleArrowProcess"/>
    <dgm:cxn modelId="{B53EFADA-6F9C-6943-950A-B9D40A7562A0}" type="presParOf" srcId="{059AC7A4-BC3C-6B49-A039-794EAA6EABEC}" destId="{7DBF07F4-0C21-AA41-808D-BDAE2FA86607}" srcOrd="2" destOrd="0" presId="urn:microsoft.com/office/officeart/2009/layout/CircleArrowProcess"/>
    <dgm:cxn modelId="{91B48B05-1C75-D948-8D8D-AC2E97613ADD}" type="presParOf" srcId="{7DBF07F4-0C21-AA41-808D-BDAE2FA86607}" destId="{6F5631AB-C016-054E-8D2E-772AC6C7DA22}" srcOrd="0" destOrd="0" presId="urn:microsoft.com/office/officeart/2009/layout/CircleArrowProcess"/>
    <dgm:cxn modelId="{CAB24C8E-C2C2-D147-AAF1-A9513B1CC3E2}" type="presParOf" srcId="{059AC7A4-BC3C-6B49-A039-794EAA6EABEC}" destId="{F1B22D4E-597E-2E40-87CB-16CFCB316ADE}" srcOrd="3" destOrd="0" presId="urn:microsoft.com/office/officeart/2009/layout/CircleArrowProcess"/>
    <dgm:cxn modelId="{556B823B-DA6D-6E4D-B59A-9291FAE0B193}" type="presParOf" srcId="{059AC7A4-BC3C-6B49-A039-794EAA6EABEC}" destId="{B8289E84-DF80-6047-8E01-9422E9FB2849}" srcOrd="4" destOrd="0" presId="urn:microsoft.com/office/officeart/2009/layout/CircleArrowProcess"/>
    <dgm:cxn modelId="{A18A4962-04D3-4740-87BD-00A1E6444929}" type="presParOf" srcId="{B8289E84-DF80-6047-8E01-9422E9FB2849}" destId="{B484430F-456B-DE47-A03A-E43B6DA0A2A7}" srcOrd="0" destOrd="0" presId="urn:microsoft.com/office/officeart/2009/layout/CircleArrowProcess"/>
    <dgm:cxn modelId="{0A33626C-6031-E945-B7FA-13F0BF6556E3}" type="presParOf" srcId="{059AC7A4-BC3C-6B49-A039-794EAA6EABEC}" destId="{417A6C79-6981-C846-9BEB-B800E39536AA}" srcOrd="5" destOrd="0" presId="urn:microsoft.com/office/officeart/2009/layout/CircleArrowProcess"/>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AB165CC-25C1-2340-A429-72012EEF67B1}" type="doc">
      <dgm:prSet loTypeId="urn:microsoft.com/office/officeart/2005/8/layout/pyramid1" loCatId="" qsTypeId="urn:microsoft.com/office/officeart/2005/8/quickstyle/simple4" qsCatId="simple" csTypeId="urn:microsoft.com/office/officeart/2005/8/colors/accent1_2" csCatId="accent1" phldr="1"/>
      <dgm:spPr/>
      <dgm:t>
        <a:bodyPr/>
        <a:lstStyle/>
        <a:p>
          <a:endParaRPr lang="fr-FR"/>
        </a:p>
      </dgm:t>
    </dgm:pt>
    <dgm:pt modelId="{E93FD461-1358-C348-8F55-A7711216A963}">
      <dgm:prSet custT="1"/>
      <dgm:spPr/>
      <dgm:t>
        <a:bodyPr/>
        <a:lstStyle/>
        <a:p>
          <a:pPr rtl="0"/>
          <a:endParaRPr lang="fr-FR" sz="1600" b="0" dirty="0" smtClean="0">
            <a:solidFill>
              <a:srgbClr val="FFFFFF"/>
            </a:solidFill>
          </a:endParaRPr>
        </a:p>
        <a:p>
          <a:pPr rtl="0"/>
          <a:r>
            <a:rPr lang="ar-SA" sz="1600" b="0" dirty="0" smtClean="0">
              <a:solidFill>
                <a:srgbClr val="FFFFFF"/>
              </a:solidFill>
            </a:rPr>
            <a:t>وأن يعيدنا</a:t>
          </a:r>
          <a:endParaRPr lang="fr-FR" sz="1600" b="0" dirty="0" smtClean="0">
            <a:solidFill>
              <a:srgbClr val="FFFFFF"/>
            </a:solidFill>
          </a:endParaRPr>
        </a:p>
        <a:p>
          <a:pPr rtl="0"/>
          <a:r>
            <a:rPr lang="ar-SA" sz="1600" b="0" dirty="0" smtClean="0">
              <a:solidFill>
                <a:srgbClr val="FFFFFF"/>
              </a:solidFill>
            </a:rPr>
            <a:t> إلى أصالتنا الإنسانية...</a:t>
          </a:r>
          <a:endParaRPr lang="ar-SA" sz="1600" b="0" dirty="0">
            <a:solidFill>
              <a:srgbClr val="FFFFFF"/>
            </a:solidFill>
          </a:endParaRPr>
        </a:p>
      </dgm:t>
    </dgm:pt>
    <dgm:pt modelId="{56C25201-7D02-8F41-AD92-25A1AC31EE90}" type="parTrans" cxnId="{31F877E3-3907-8047-AA0A-D0746BF389C1}">
      <dgm:prSet/>
      <dgm:spPr/>
      <dgm:t>
        <a:bodyPr/>
        <a:lstStyle/>
        <a:p>
          <a:endParaRPr lang="fr-FR"/>
        </a:p>
      </dgm:t>
    </dgm:pt>
    <dgm:pt modelId="{900FAE0F-7392-504F-8684-9A5DAB2C7523}" type="sibTrans" cxnId="{31F877E3-3907-8047-AA0A-D0746BF389C1}">
      <dgm:prSet/>
      <dgm:spPr/>
      <dgm:t>
        <a:bodyPr/>
        <a:lstStyle/>
        <a:p>
          <a:endParaRPr lang="fr-FR"/>
        </a:p>
      </dgm:t>
    </dgm:pt>
    <dgm:pt modelId="{346043CA-7BCD-5E40-B922-688FC916308B}">
      <dgm:prSet custT="1"/>
      <dgm:spPr/>
      <dgm:t>
        <a:bodyPr/>
        <a:lstStyle/>
        <a:p>
          <a:pPr rtl="0"/>
          <a:r>
            <a:rPr lang="ar-SA" sz="1600" b="0" dirty="0" smtClean="0">
              <a:solidFill>
                <a:srgbClr val="FFFFFF"/>
              </a:solidFill>
            </a:rPr>
            <a:t>لم يكن موت يسوع المسيح، فى هذا المنظار، وسيلة لإخماد الغضب الإلهي بل كان تتويجًا لنهج حياة كشفه الله لنا في إنسانية يسوع</a:t>
          </a:r>
          <a:endParaRPr lang="ar-SA" sz="1600" b="0" dirty="0">
            <a:solidFill>
              <a:srgbClr val="FFFFFF"/>
            </a:solidFill>
          </a:endParaRPr>
        </a:p>
      </dgm:t>
    </dgm:pt>
    <dgm:pt modelId="{555A0125-530B-9044-9CAE-F522F3385C1A}" type="parTrans" cxnId="{606AE58F-41F3-D641-98A4-BA49913BCD75}">
      <dgm:prSet/>
      <dgm:spPr/>
      <dgm:t>
        <a:bodyPr/>
        <a:lstStyle/>
        <a:p>
          <a:endParaRPr lang="fr-FR"/>
        </a:p>
      </dgm:t>
    </dgm:pt>
    <dgm:pt modelId="{F623D2C3-B721-3D47-A6D9-C0B2ABE6775C}" type="sibTrans" cxnId="{606AE58F-41F3-D641-98A4-BA49913BCD75}">
      <dgm:prSet/>
      <dgm:spPr/>
      <dgm:t>
        <a:bodyPr/>
        <a:lstStyle/>
        <a:p>
          <a:endParaRPr lang="fr-FR"/>
        </a:p>
      </dgm:t>
    </dgm:pt>
    <dgm:pt modelId="{DC033F41-9B8C-3B48-A51E-546566FF6FCC}">
      <dgm:prSet custT="1"/>
      <dgm:spPr/>
      <dgm:t>
        <a:bodyPr/>
        <a:lstStyle/>
        <a:p>
          <a:pPr rtl="0"/>
          <a:r>
            <a:rPr lang="ar-SA" sz="1600" b="0" dirty="0" smtClean="0">
              <a:solidFill>
                <a:srgbClr val="FFFFFF"/>
              </a:solidFill>
            </a:rPr>
            <a:t>نهج محرّر من انحرافاتنا المميتة وقادر، إذا ما تمثلناه، أن يعتقنا منها...</a:t>
          </a:r>
          <a:endParaRPr lang="fr-FR" sz="1600" b="0" dirty="0">
            <a:solidFill>
              <a:srgbClr val="FFFFFF"/>
            </a:solidFill>
          </a:endParaRPr>
        </a:p>
      </dgm:t>
    </dgm:pt>
    <dgm:pt modelId="{8F0E8C59-46F5-B943-9EC0-9FE8B6856B20}" type="parTrans" cxnId="{F9A6184B-19E6-8C4F-A91F-269E27684209}">
      <dgm:prSet/>
      <dgm:spPr/>
      <dgm:t>
        <a:bodyPr/>
        <a:lstStyle/>
        <a:p>
          <a:endParaRPr lang="fr-FR"/>
        </a:p>
      </dgm:t>
    </dgm:pt>
    <dgm:pt modelId="{50D57BD8-8FE4-6A46-B503-0DA322D7AD19}" type="sibTrans" cxnId="{F9A6184B-19E6-8C4F-A91F-269E27684209}">
      <dgm:prSet/>
      <dgm:spPr/>
      <dgm:t>
        <a:bodyPr/>
        <a:lstStyle/>
        <a:p>
          <a:endParaRPr lang="fr-FR"/>
        </a:p>
      </dgm:t>
    </dgm:pt>
    <dgm:pt modelId="{77C2E9FD-942C-A74C-8682-E3F9A3C6BF27}" type="pres">
      <dgm:prSet presAssocID="{2AB165CC-25C1-2340-A429-72012EEF67B1}" presName="Name0" presStyleCnt="0">
        <dgm:presLayoutVars>
          <dgm:dir/>
          <dgm:animLvl val="lvl"/>
          <dgm:resizeHandles val="exact"/>
        </dgm:presLayoutVars>
      </dgm:prSet>
      <dgm:spPr/>
      <dgm:t>
        <a:bodyPr/>
        <a:lstStyle/>
        <a:p>
          <a:endParaRPr lang="fr-FR"/>
        </a:p>
      </dgm:t>
    </dgm:pt>
    <dgm:pt modelId="{6A17E960-87F3-A14F-B375-EF95FA03FC1C}" type="pres">
      <dgm:prSet presAssocID="{E93FD461-1358-C348-8F55-A7711216A963}" presName="Name8" presStyleCnt="0"/>
      <dgm:spPr/>
    </dgm:pt>
    <dgm:pt modelId="{70DF2682-E930-E54F-84E0-FF33234277FA}" type="pres">
      <dgm:prSet presAssocID="{E93FD461-1358-C348-8F55-A7711216A963}" presName="level" presStyleLbl="node1" presStyleIdx="0" presStyleCnt="3">
        <dgm:presLayoutVars>
          <dgm:chMax val="1"/>
          <dgm:bulletEnabled val="1"/>
        </dgm:presLayoutVars>
      </dgm:prSet>
      <dgm:spPr/>
      <dgm:t>
        <a:bodyPr/>
        <a:lstStyle/>
        <a:p>
          <a:endParaRPr lang="fr-FR"/>
        </a:p>
      </dgm:t>
    </dgm:pt>
    <dgm:pt modelId="{EC4F1220-70F4-0E47-9FD9-95820B294C71}" type="pres">
      <dgm:prSet presAssocID="{E93FD461-1358-C348-8F55-A7711216A963}" presName="levelTx" presStyleLbl="revTx" presStyleIdx="0" presStyleCnt="0">
        <dgm:presLayoutVars>
          <dgm:chMax val="1"/>
          <dgm:bulletEnabled val="1"/>
        </dgm:presLayoutVars>
      </dgm:prSet>
      <dgm:spPr/>
      <dgm:t>
        <a:bodyPr/>
        <a:lstStyle/>
        <a:p>
          <a:endParaRPr lang="fr-FR"/>
        </a:p>
      </dgm:t>
    </dgm:pt>
    <dgm:pt modelId="{C874606A-35C9-8540-9886-1CB977CE2AB2}" type="pres">
      <dgm:prSet presAssocID="{DC033F41-9B8C-3B48-A51E-546566FF6FCC}" presName="Name8" presStyleCnt="0"/>
      <dgm:spPr/>
    </dgm:pt>
    <dgm:pt modelId="{FAA4794F-6F10-6947-9157-B1172B72B2E2}" type="pres">
      <dgm:prSet presAssocID="{DC033F41-9B8C-3B48-A51E-546566FF6FCC}" presName="level" presStyleLbl="node1" presStyleIdx="1" presStyleCnt="3">
        <dgm:presLayoutVars>
          <dgm:chMax val="1"/>
          <dgm:bulletEnabled val="1"/>
        </dgm:presLayoutVars>
      </dgm:prSet>
      <dgm:spPr/>
      <dgm:t>
        <a:bodyPr/>
        <a:lstStyle/>
        <a:p>
          <a:endParaRPr lang="fr-FR"/>
        </a:p>
      </dgm:t>
    </dgm:pt>
    <dgm:pt modelId="{C6C8CE61-0E3C-704A-9735-DADF40171EFF}" type="pres">
      <dgm:prSet presAssocID="{DC033F41-9B8C-3B48-A51E-546566FF6FCC}" presName="levelTx" presStyleLbl="revTx" presStyleIdx="0" presStyleCnt="0">
        <dgm:presLayoutVars>
          <dgm:chMax val="1"/>
          <dgm:bulletEnabled val="1"/>
        </dgm:presLayoutVars>
      </dgm:prSet>
      <dgm:spPr/>
      <dgm:t>
        <a:bodyPr/>
        <a:lstStyle/>
        <a:p>
          <a:endParaRPr lang="fr-FR"/>
        </a:p>
      </dgm:t>
    </dgm:pt>
    <dgm:pt modelId="{32AF9E7D-E818-8548-8C0C-C61B8B93B06A}" type="pres">
      <dgm:prSet presAssocID="{346043CA-7BCD-5E40-B922-688FC916308B}" presName="Name8" presStyleCnt="0"/>
      <dgm:spPr/>
    </dgm:pt>
    <dgm:pt modelId="{F7B89EA3-5543-0849-835B-D9D4CD658AD6}" type="pres">
      <dgm:prSet presAssocID="{346043CA-7BCD-5E40-B922-688FC916308B}" presName="level" presStyleLbl="node1" presStyleIdx="2" presStyleCnt="3">
        <dgm:presLayoutVars>
          <dgm:chMax val="1"/>
          <dgm:bulletEnabled val="1"/>
        </dgm:presLayoutVars>
      </dgm:prSet>
      <dgm:spPr/>
      <dgm:t>
        <a:bodyPr/>
        <a:lstStyle/>
        <a:p>
          <a:endParaRPr lang="fr-FR"/>
        </a:p>
      </dgm:t>
    </dgm:pt>
    <dgm:pt modelId="{D8D82B5C-E172-DD4C-A9EF-7A22613913D6}" type="pres">
      <dgm:prSet presAssocID="{346043CA-7BCD-5E40-B922-688FC916308B}" presName="levelTx" presStyleLbl="revTx" presStyleIdx="0" presStyleCnt="0">
        <dgm:presLayoutVars>
          <dgm:chMax val="1"/>
          <dgm:bulletEnabled val="1"/>
        </dgm:presLayoutVars>
      </dgm:prSet>
      <dgm:spPr/>
      <dgm:t>
        <a:bodyPr/>
        <a:lstStyle/>
        <a:p>
          <a:endParaRPr lang="fr-FR"/>
        </a:p>
      </dgm:t>
    </dgm:pt>
  </dgm:ptLst>
  <dgm:cxnLst>
    <dgm:cxn modelId="{DFEBF8E4-96B0-E544-AAAF-96E33E5ED459}" type="presOf" srcId="{DC033F41-9B8C-3B48-A51E-546566FF6FCC}" destId="{FAA4794F-6F10-6947-9157-B1172B72B2E2}" srcOrd="0" destOrd="0" presId="urn:microsoft.com/office/officeart/2005/8/layout/pyramid1"/>
    <dgm:cxn modelId="{6E5D8297-F99E-E843-BE97-92878C26C74E}" type="presOf" srcId="{346043CA-7BCD-5E40-B922-688FC916308B}" destId="{F7B89EA3-5543-0849-835B-D9D4CD658AD6}" srcOrd="0" destOrd="0" presId="urn:microsoft.com/office/officeart/2005/8/layout/pyramid1"/>
    <dgm:cxn modelId="{9C6A5AE1-8F92-E041-8717-C8F744D0206D}" type="presOf" srcId="{2AB165CC-25C1-2340-A429-72012EEF67B1}" destId="{77C2E9FD-942C-A74C-8682-E3F9A3C6BF27}" srcOrd="0" destOrd="0" presId="urn:microsoft.com/office/officeart/2005/8/layout/pyramid1"/>
    <dgm:cxn modelId="{606AE58F-41F3-D641-98A4-BA49913BCD75}" srcId="{2AB165CC-25C1-2340-A429-72012EEF67B1}" destId="{346043CA-7BCD-5E40-B922-688FC916308B}" srcOrd="2" destOrd="0" parTransId="{555A0125-530B-9044-9CAE-F522F3385C1A}" sibTransId="{F623D2C3-B721-3D47-A6D9-C0B2ABE6775C}"/>
    <dgm:cxn modelId="{F9A6184B-19E6-8C4F-A91F-269E27684209}" srcId="{2AB165CC-25C1-2340-A429-72012EEF67B1}" destId="{DC033F41-9B8C-3B48-A51E-546566FF6FCC}" srcOrd="1" destOrd="0" parTransId="{8F0E8C59-46F5-B943-9EC0-9FE8B6856B20}" sibTransId="{50D57BD8-8FE4-6A46-B503-0DA322D7AD19}"/>
    <dgm:cxn modelId="{1BCE547E-0063-A94D-B600-AAF59A387856}" type="presOf" srcId="{E93FD461-1358-C348-8F55-A7711216A963}" destId="{EC4F1220-70F4-0E47-9FD9-95820B294C71}" srcOrd="1" destOrd="0" presId="urn:microsoft.com/office/officeart/2005/8/layout/pyramid1"/>
    <dgm:cxn modelId="{C7C3158D-185D-A14B-956E-4DB5621312E1}" type="presOf" srcId="{346043CA-7BCD-5E40-B922-688FC916308B}" destId="{D8D82B5C-E172-DD4C-A9EF-7A22613913D6}" srcOrd="1" destOrd="0" presId="urn:microsoft.com/office/officeart/2005/8/layout/pyramid1"/>
    <dgm:cxn modelId="{7D169C49-A75A-5E46-8430-0C5AF41F1BAC}" type="presOf" srcId="{DC033F41-9B8C-3B48-A51E-546566FF6FCC}" destId="{C6C8CE61-0E3C-704A-9735-DADF40171EFF}" srcOrd="1" destOrd="0" presId="urn:microsoft.com/office/officeart/2005/8/layout/pyramid1"/>
    <dgm:cxn modelId="{647CCE76-492A-9F4C-BE24-084E2E257FB0}" type="presOf" srcId="{E93FD461-1358-C348-8F55-A7711216A963}" destId="{70DF2682-E930-E54F-84E0-FF33234277FA}" srcOrd="0" destOrd="0" presId="urn:microsoft.com/office/officeart/2005/8/layout/pyramid1"/>
    <dgm:cxn modelId="{31F877E3-3907-8047-AA0A-D0746BF389C1}" srcId="{2AB165CC-25C1-2340-A429-72012EEF67B1}" destId="{E93FD461-1358-C348-8F55-A7711216A963}" srcOrd="0" destOrd="0" parTransId="{56C25201-7D02-8F41-AD92-25A1AC31EE90}" sibTransId="{900FAE0F-7392-504F-8684-9A5DAB2C7523}"/>
    <dgm:cxn modelId="{4BADB1FE-2BC1-2A4B-9C0E-4909FC1505FB}" type="presParOf" srcId="{77C2E9FD-942C-A74C-8682-E3F9A3C6BF27}" destId="{6A17E960-87F3-A14F-B375-EF95FA03FC1C}" srcOrd="0" destOrd="0" presId="urn:microsoft.com/office/officeart/2005/8/layout/pyramid1"/>
    <dgm:cxn modelId="{DE65458C-EEE8-414C-8495-01C4BA7DFA89}" type="presParOf" srcId="{6A17E960-87F3-A14F-B375-EF95FA03FC1C}" destId="{70DF2682-E930-E54F-84E0-FF33234277FA}" srcOrd="0" destOrd="0" presId="urn:microsoft.com/office/officeart/2005/8/layout/pyramid1"/>
    <dgm:cxn modelId="{36038CBF-C153-6D4E-AFBE-0E9B04D4843B}" type="presParOf" srcId="{6A17E960-87F3-A14F-B375-EF95FA03FC1C}" destId="{EC4F1220-70F4-0E47-9FD9-95820B294C71}" srcOrd="1" destOrd="0" presId="urn:microsoft.com/office/officeart/2005/8/layout/pyramid1"/>
    <dgm:cxn modelId="{200386D3-5123-7341-9F4E-C063C27D5DB0}" type="presParOf" srcId="{77C2E9FD-942C-A74C-8682-E3F9A3C6BF27}" destId="{C874606A-35C9-8540-9886-1CB977CE2AB2}" srcOrd="1" destOrd="0" presId="urn:microsoft.com/office/officeart/2005/8/layout/pyramid1"/>
    <dgm:cxn modelId="{0B255117-2D3A-0A40-97B9-29D8F1FC905D}" type="presParOf" srcId="{C874606A-35C9-8540-9886-1CB977CE2AB2}" destId="{FAA4794F-6F10-6947-9157-B1172B72B2E2}" srcOrd="0" destOrd="0" presId="urn:microsoft.com/office/officeart/2005/8/layout/pyramid1"/>
    <dgm:cxn modelId="{4C91DA50-7938-6247-9F09-A1B7147C6810}" type="presParOf" srcId="{C874606A-35C9-8540-9886-1CB977CE2AB2}" destId="{C6C8CE61-0E3C-704A-9735-DADF40171EFF}" srcOrd="1" destOrd="0" presId="urn:microsoft.com/office/officeart/2005/8/layout/pyramid1"/>
    <dgm:cxn modelId="{47F29722-6133-224C-87B3-639974B92F8A}" type="presParOf" srcId="{77C2E9FD-942C-A74C-8682-E3F9A3C6BF27}" destId="{32AF9E7D-E818-8548-8C0C-C61B8B93B06A}" srcOrd="2" destOrd="0" presId="urn:microsoft.com/office/officeart/2005/8/layout/pyramid1"/>
    <dgm:cxn modelId="{E5C98408-C72E-164A-A097-147ACA16A516}" type="presParOf" srcId="{32AF9E7D-E818-8548-8C0C-C61B8B93B06A}" destId="{F7B89EA3-5543-0849-835B-D9D4CD658AD6}" srcOrd="0" destOrd="0" presId="urn:microsoft.com/office/officeart/2005/8/layout/pyramid1"/>
    <dgm:cxn modelId="{526AE5C0-FDD7-7F4A-8D37-55C6CD6F93CD}" type="presParOf" srcId="{32AF9E7D-E818-8548-8C0C-C61B8B93B06A}" destId="{D8D82B5C-E172-DD4C-A9EF-7A22613913D6}"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22BBEA-E0E1-CB4F-88B4-58766E93C717}"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fr-FR"/>
        </a:p>
      </dgm:t>
    </dgm:pt>
    <dgm:pt modelId="{758E521D-9D58-E74E-99AE-85AD5DB16E77}">
      <dgm:prSet custT="1"/>
      <dgm:spPr/>
      <dgm:t>
        <a:bodyPr/>
        <a:lstStyle/>
        <a:p>
          <a:pPr rtl="0"/>
          <a:r>
            <a:rPr lang="ar-SA" sz="1400" b="0" dirty="0" smtClean="0"/>
            <a:t>أن يمدّها بالوجود ( وإلا لما كانت)</a:t>
          </a:r>
          <a:endParaRPr lang="ar-SA" sz="1400" b="0" dirty="0"/>
        </a:p>
      </dgm:t>
    </dgm:pt>
    <dgm:pt modelId="{BC59E4A7-36ED-3F4D-9648-1ABE5E77DEDD}" type="parTrans" cxnId="{683B9111-3E19-0149-B376-567D9720857E}">
      <dgm:prSet/>
      <dgm:spPr/>
      <dgm:t>
        <a:bodyPr/>
        <a:lstStyle/>
        <a:p>
          <a:endParaRPr lang="fr-FR"/>
        </a:p>
      </dgm:t>
    </dgm:pt>
    <dgm:pt modelId="{4A6D4D8B-000D-7F4C-85DE-687A2474D8F3}" type="sibTrans" cxnId="{683B9111-3E19-0149-B376-567D9720857E}">
      <dgm:prSet/>
      <dgm:spPr/>
      <dgm:t>
        <a:bodyPr/>
        <a:lstStyle/>
        <a:p>
          <a:endParaRPr lang="fr-FR"/>
        </a:p>
      </dgm:t>
    </dgm:pt>
    <dgm:pt modelId="{EA0964CC-49F8-A543-AEF2-04597913B057}">
      <dgm:prSet custT="1"/>
      <dgm:spPr/>
      <dgm:t>
        <a:bodyPr/>
        <a:lstStyle/>
        <a:p>
          <a:pPr rtl="0"/>
          <a:r>
            <a:rPr lang="ar-SA" sz="1400" b="0" dirty="0" smtClean="0"/>
            <a:t>وأن ينسحب منها بآن ( وإلا لما كانت متمايزة عنه،  أي لما كانت فعلاً )</a:t>
          </a:r>
          <a:endParaRPr lang="ar-SA" sz="1400" b="0" dirty="0"/>
        </a:p>
      </dgm:t>
    </dgm:pt>
    <dgm:pt modelId="{1B852F8C-5C34-DE45-816F-01B0EBACF50C}" type="parTrans" cxnId="{77428674-CF3E-1649-A614-27744B35A76C}">
      <dgm:prSet/>
      <dgm:spPr/>
      <dgm:t>
        <a:bodyPr/>
        <a:lstStyle/>
        <a:p>
          <a:endParaRPr lang="fr-FR"/>
        </a:p>
      </dgm:t>
    </dgm:pt>
    <dgm:pt modelId="{4252AF38-2BCE-3740-A9D2-A14C556EEBC0}" type="sibTrans" cxnId="{77428674-CF3E-1649-A614-27744B35A76C}">
      <dgm:prSet/>
      <dgm:spPr/>
      <dgm:t>
        <a:bodyPr/>
        <a:lstStyle/>
        <a:p>
          <a:endParaRPr lang="fr-FR"/>
        </a:p>
      </dgm:t>
    </dgm:pt>
    <dgm:pt modelId="{090B4284-3E7E-ED49-ACD9-CA50AF12DD40}" type="pres">
      <dgm:prSet presAssocID="{DF22BBEA-E0E1-CB4F-88B4-58766E93C717}" presName="cycle" presStyleCnt="0">
        <dgm:presLayoutVars>
          <dgm:dir val="rev"/>
          <dgm:resizeHandles val="exact"/>
        </dgm:presLayoutVars>
      </dgm:prSet>
      <dgm:spPr/>
      <dgm:t>
        <a:bodyPr/>
        <a:lstStyle/>
        <a:p>
          <a:endParaRPr lang="fr-FR"/>
        </a:p>
      </dgm:t>
    </dgm:pt>
    <dgm:pt modelId="{AEF27E41-7835-AD40-A794-6D500F733851}" type="pres">
      <dgm:prSet presAssocID="{758E521D-9D58-E74E-99AE-85AD5DB16E77}" presName="node" presStyleLbl="node1" presStyleIdx="0" presStyleCnt="2">
        <dgm:presLayoutVars>
          <dgm:bulletEnabled val="1"/>
        </dgm:presLayoutVars>
      </dgm:prSet>
      <dgm:spPr/>
      <dgm:t>
        <a:bodyPr/>
        <a:lstStyle/>
        <a:p>
          <a:endParaRPr lang="fr-FR"/>
        </a:p>
      </dgm:t>
    </dgm:pt>
    <dgm:pt modelId="{4DD79E92-1F71-EC40-9F09-DF10354C3A38}" type="pres">
      <dgm:prSet presAssocID="{4A6D4D8B-000D-7F4C-85DE-687A2474D8F3}" presName="sibTrans" presStyleLbl="sibTrans2D1" presStyleIdx="0" presStyleCnt="2"/>
      <dgm:spPr/>
      <dgm:t>
        <a:bodyPr/>
        <a:lstStyle/>
        <a:p>
          <a:endParaRPr lang="fr-FR"/>
        </a:p>
      </dgm:t>
    </dgm:pt>
    <dgm:pt modelId="{B5E86230-6EAC-F74B-B33E-8CB316EAA7D8}" type="pres">
      <dgm:prSet presAssocID="{4A6D4D8B-000D-7F4C-85DE-687A2474D8F3}" presName="connectorText" presStyleLbl="sibTrans2D1" presStyleIdx="0" presStyleCnt="2"/>
      <dgm:spPr/>
      <dgm:t>
        <a:bodyPr/>
        <a:lstStyle/>
        <a:p>
          <a:endParaRPr lang="fr-FR"/>
        </a:p>
      </dgm:t>
    </dgm:pt>
    <dgm:pt modelId="{0AF259F5-7B0B-3547-8A3C-9A9AFA874369}" type="pres">
      <dgm:prSet presAssocID="{EA0964CC-49F8-A543-AEF2-04597913B057}" presName="node" presStyleLbl="node1" presStyleIdx="1" presStyleCnt="2">
        <dgm:presLayoutVars>
          <dgm:bulletEnabled val="1"/>
        </dgm:presLayoutVars>
      </dgm:prSet>
      <dgm:spPr/>
      <dgm:t>
        <a:bodyPr/>
        <a:lstStyle/>
        <a:p>
          <a:endParaRPr lang="fr-FR"/>
        </a:p>
      </dgm:t>
    </dgm:pt>
    <dgm:pt modelId="{4DD2E02F-5825-C241-8F2E-31F0C0CA7374}" type="pres">
      <dgm:prSet presAssocID="{4252AF38-2BCE-3740-A9D2-A14C556EEBC0}" presName="sibTrans" presStyleLbl="sibTrans2D1" presStyleIdx="1" presStyleCnt="2"/>
      <dgm:spPr/>
      <dgm:t>
        <a:bodyPr/>
        <a:lstStyle/>
        <a:p>
          <a:endParaRPr lang="fr-FR"/>
        </a:p>
      </dgm:t>
    </dgm:pt>
    <dgm:pt modelId="{F41BF6AA-329E-2D4D-AA27-CCD2C64898EF}" type="pres">
      <dgm:prSet presAssocID="{4252AF38-2BCE-3740-A9D2-A14C556EEBC0}" presName="connectorText" presStyleLbl="sibTrans2D1" presStyleIdx="1" presStyleCnt="2"/>
      <dgm:spPr/>
      <dgm:t>
        <a:bodyPr/>
        <a:lstStyle/>
        <a:p>
          <a:endParaRPr lang="fr-FR"/>
        </a:p>
      </dgm:t>
    </dgm:pt>
  </dgm:ptLst>
  <dgm:cxnLst>
    <dgm:cxn modelId="{77428674-CF3E-1649-A614-27744B35A76C}" srcId="{DF22BBEA-E0E1-CB4F-88B4-58766E93C717}" destId="{EA0964CC-49F8-A543-AEF2-04597913B057}" srcOrd="1" destOrd="0" parTransId="{1B852F8C-5C34-DE45-816F-01B0EBACF50C}" sibTransId="{4252AF38-2BCE-3740-A9D2-A14C556EEBC0}"/>
    <dgm:cxn modelId="{E916B730-FABB-B549-AA38-1846FDE14BE2}" type="presOf" srcId="{4A6D4D8B-000D-7F4C-85DE-687A2474D8F3}" destId="{B5E86230-6EAC-F74B-B33E-8CB316EAA7D8}" srcOrd="1" destOrd="0" presId="urn:microsoft.com/office/officeart/2005/8/layout/cycle2"/>
    <dgm:cxn modelId="{A3421974-A4AB-4048-BBDF-0D0C532BE774}" type="presOf" srcId="{4252AF38-2BCE-3740-A9D2-A14C556EEBC0}" destId="{4DD2E02F-5825-C241-8F2E-31F0C0CA7374}" srcOrd="0" destOrd="0" presId="urn:microsoft.com/office/officeart/2005/8/layout/cycle2"/>
    <dgm:cxn modelId="{F073A590-683B-B54C-9AB2-6D7343E06F49}" type="presOf" srcId="{758E521D-9D58-E74E-99AE-85AD5DB16E77}" destId="{AEF27E41-7835-AD40-A794-6D500F733851}" srcOrd="0" destOrd="0" presId="urn:microsoft.com/office/officeart/2005/8/layout/cycle2"/>
    <dgm:cxn modelId="{CF9BCE45-73FA-EE45-A0DA-B9EB1D510578}" type="presOf" srcId="{4252AF38-2BCE-3740-A9D2-A14C556EEBC0}" destId="{F41BF6AA-329E-2D4D-AA27-CCD2C64898EF}" srcOrd="1" destOrd="0" presId="urn:microsoft.com/office/officeart/2005/8/layout/cycle2"/>
    <dgm:cxn modelId="{B2138196-CEB8-724B-A0DE-E53FCCB644EA}" type="presOf" srcId="{4A6D4D8B-000D-7F4C-85DE-687A2474D8F3}" destId="{4DD79E92-1F71-EC40-9F09-DF10354C3A38}" srcOrd="0" destOrd="0" presId="urn:microsoft.com/office/officeart/2005/8/layout/cycle2"/>
    <dgm:cxn modelId="{683B9111-3E19-0149-B376-567D9720857E}" srcId="{DF22BBEA-E0E1-CB4F-88B4-58766E93C717}" destId="{758E521D-9D58-E74E-99AE-85AD5DB16E77}" srcOrd="0" destOrd="0" parTransId="{BC59E4A7-36ED-3F4D-9648-1ABE5E77DEDD}" sibTransId="{4A6D4D8B-000D-7F4C-85DE-687A2474D8F3}"/>
    <dgm:cxn modelId="{32BD7FDE-377C-5742-93C9-64C699668E01}" type="presOf" srcId="{DF22BBEA-E0E1-CB4F-88B4-58766E93C717}" destId="{090B4284-3E7E-ED49-ACD9-CA50AF12DD40}" srcOrd="0" destOrd="0" presId="urn:microsoft.com/office/officeart/2005/8/layout/cycle2"/>
    <dgm:cxn modelId="{58CF2CB5-9932-0849-847D-DEFB098FFA17}" type="presOf" srcId="{EA0964CC-49F8-A543-AEF2-04597913B057}" destId="{0AF259F5-7B0B-3547-8A3C-9A9AFA874369}" srcOrd="0" destOrd="0" presId="urn:microsoft.com/office/officeart/2005/8/layout/cycle2"/>
    <dgm:cxn modelId="{3513D950-E988-E844-8EBE-C4FBFDB907FB}" type="presParOf" srcId="{090B4284-3E7E-ED49-ACD9-CA50AF12DD40}" destId="{AEF27E41-7835-AD40-A794-6D500F733851}" srcOrd="0" destOrd="0" presId="urn:microsoft.com/office/officeart/2005/8/layout/cycle2"/>
    <dgm:cxn modelId="{002903A3-59BD-A048-AC38-26D8B7523535}" type="presParOf" srcId="{090B4284-3E7E-ED49-ACD9-CA50AF12DD40}" destId="{4DD79E92-1F71-EC40-9F09-DF10354C3A38}" srcOrd="1" destOrd="0" presId="urn:microsoft.com/office/officeart/2005/8/layout/cycle2"/>
    <dgm:cxn modelId="{4E6B5527-9BDF-4549-942F-483F168F7467}" type="presParOf" srcId="{4DD79E92-1F71-EC40-9F09-DF10354C3A38}" destId="{B5E86230-6EAC-F74B-B33E-8CB316EAA7D8}" srcOrd="0" destOrd="0" presId="urn:microsoft.com/office/officeart/2005/8/layout/cycle2"/>
    <dgm:cxn modelId="{A8698EE8-05FC-5D44-AB9C-5D8032CC5DB7}" type="presParOf" srcId="{090B4284-3E7E-ED49-ACD9-CA50AF12DD40}" destId="{0AF259F5-7B0B-3547-8A3C-9A9AFA874369}" srcOrd="2" destOrd="0" presId="urn:microsoft.com/office/officeart/2005/8/layout/cycle2"/>
    <dgm:cxn modelId="{DE6AEAFA-5461-544D-B72E-964B3FF4AE07}" type="presParOf" srcId="{090B4284-3E7E-ED49-ACD9-CA50AF12DD40}" destId="{4DD2E02F-5825-C241-8F2E-31F0C0CA7374}" srcOrd="3" destOrd="0" presId="urn:microsoft.com/office/officeart/2005/8/layout/cycle2"/>
    <dgm:cxn modelId="{C6CC98C4-5904-EA47-897A-4600D563D96A}" type="presParOf" srcId="{4DD2E02F-5825-C241-8F2E-31F0C0CA7374}" destId="{F41BF6AA-329E-2D4D-AA27-CCD2C64898EF}" srcOrd="0" destOrd="0" presId="urn:microsoft.com/office/officeart/2005/8/layout/cycle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6C0ADC-E96C-9442-AD24-0F3F68AD8872}"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fr-FR"/>
        </a:p>
      </dgm:t>
    </dgm:pt>
    <dgm:pt modelId="{D2A19F3E-6038-1D47-8E41-A33873358DC2}">
      <dgm:prSet/>
      <dgm:spPr/>
      <dgm:t>
        <a:bodyPr/>
        <a:lstStyle/>
        <a:p>
          <a:pPr algn="r" rtl="0"/>
          <a:r>
            <a:rPr lang="ar-SA" b="0" dirty="0" smtClean="0"/>
            <a:t>الله لكونه الخير المطلق والمحبة المطلقة، </a:t>
          </a:r>
          <a:r>
            <a:rPr lang="ar-SA" b="0" dirty="0" smtClean="0">
              <a:solidFill>
                <a:srgbClr val="FF0000"/>
              </a:solidFill>
            </a:rPr>
            <a:t>لا يمكنه أن يكون</a:t>
          </a:r>
          <a:r>
            <a:rPr lang="ar-SA" b="0" dirty="0" smtClean="0"/>
            <a:t> </a:t>
          </a:r>
          <a:r>
            <a:rPr lang="ar-SA" b="0" dirty="0" smtClean="0">
              <a:solidFill>
                <a:srgbClr val="FF0000"/>
              </a:solidFill>
            </a:rPr>
            <a:t>حياديًا </a:t>
          </a:r>
          <a:r>
            <a:rPr lang="ar-SA" b="0" dirty="0" smtClean="0"/>
            <a:t>حيال الشر الناتج عن محدودية مخلوقاته، كما توحي العبارة القائلة بأنه "يسمح" بهذا الشرّ ...</a:t>
          </a:r>
          <a:endParaRPr lang="ar-SA" b="0" dirty="0"/>
        </a:p>
      </dgm:t>
    </dgm:pt>
    <dgm:pt modelId="{4499A518-D513-7D4F-AD72-E4307D62A24F}" type="parTrans" cxnId="{1083BB40-D654-224A-9B77-152D2A4056BC}">
      <dgm:prSet/>
      <dgm:spPr/>
      <dgm:t>
        <a:bodyPr/>
        <a:lstStyle/>
        <a:p>
          <a:endParaRPr lang="fr-FR"/>
        </a:p>
      </dgm:t>
    </dgm:pt>
    <dgm:pt modelId="{4D41117B-5B76-714E-B0EA-02D253E4C8A4}" type="sibTrans" cxnId="{1083BB40-D654-224A-9B77-152D2A4056BC}">
      <dgm:prSet/>
      <dgm:spPr/>
      <dgm:t>
        <a:bodyPr/>
        <a:lstStyle/>
        <a:p>
          <a:endParaRPr lang="fr-FR"/>
        </a:p>
      </dgm:t>
    </dgm:pt>
    <dgm:pt modelId="{789E05A9-4C2D-0046-AC6E-CB0990774175}">
      <dgm:prSet/>
      <dgm:spPr/>
      <dgm:t>
        <a:bodyPr/>
        <a:lstStyle/>
        <a:p>
          <a:pPr algn="r" rtl="0"/>
          <a:r>
            <a:rPr lang="ar-SA" b="0" dirty="0" smtClean="0"/>
            <a:t>فالشر نقيض الله ولا يمكن أن يقف منه الله موقف الحياد، إنه طعنة له في الصميم ...</a:t>
          </a:r>
          <a:endParaRPr lang="ar-SA" b="0" dirty="0"/>
        </a:p>
      </dgm:t>
    </dgm:pt>
    <dgm:pt modelId="{C1217B47-EBBF-F747-B87E-A9C677D2482F}" type="parTrans" cxnId="{BA93FB14-87CB-9F46-ABAA-797B4FF5CF05}">
      <dgm:prSet/>
      <dgm:spPr/>
      <dgm:t>
        <a:bodyPr/>
        <a:lstStyle/>
        <a:p>
          <a:endParaRPr lang="fr-FR"/>
        </a:p>
      </dgm:t>
    </dgm:pt>
    <dgm:pt modelId="{792D5586-16C9-9341-8A66-2B726E514A19}" type="sibTrans" cxnId="{BA93FB14-87CB-9F46-ABAA-797B4FF5CF05}">
      <dgm:prSet/>
      <dgm:spPr/>
      <dgm:t>
        <a:bodyPr/>
        <a:lstStyle/>
        <a:p>
          <a:endParaRPr lang="fr-FR"/>
        </a:p>
      </dgm:t>
    </dgm:pt>
    <dgm:pt modelId="{1073771D-7C3E-F642-BF16-01BFB4B6D913}">
      <dgm:prSet/>
      <dgm:spPr/>
      <dgm:t>
        <a:bodyPr/>
        <a:lstStyle/>
        <a:p>
          <a:pPr algn="r" rtl="0"/>
          <a:r>
            <a:rPr lang="ar-SA" b="0" dirty="0" smtClean="0"/>
            <a:t>والله </a:t>
          </a:r>
          <a:r>
            <a:rPr lang="ar-SA" b="0" dirty="0" smtClean="0">
              <a:solidFill>
                <a:srgbClr val="FF0000"/>
              </a:solidFill>
            </a:rPr>
            <a:t>يعاني </a:t>
          </a:r>
          <a:r>
            <a:rPr lang="ar-SA" b="0" dirty="0" smtClean="0"/>
            <a:t>من هذه الطعنة ( وإن كانت كيفية هذه المعاناة تفوق مداركنا وتتجاوز تصوراتنا)كما انكشف لنا فى صليب يسوع المسيح ..</a:t>
          </a:r>
          <a:endParaRPr lang="ar-SA" b="0" dirty="0"/>
        </a:p>
      </dgm:t>
    </dgm:pt>
    <dgm:pt modelId="{0C76FA6B-1021-0F46-A9BC-DC76F4B1BB90}" type="parTrans" cxnId="{31BEACCC-3A14-A54B-A3D1-AB3E1496B0D5}">
      <dgm:prSet/>
      <dgm:spPr/>
      <dgm:t>
        <a:bodyPr/>
        <a:lstStyle/>
        <a:p>
          <a:endParaRPr lang="fr-FR"/>
        </a:p>
      </dgm:t>
    </dgm:pt>
    <dgm:pt modelId="{64069231-FF42-4E43-B9B8-D7AD66C6E63E}" type="sibTrans" cxnId="{31BEACCC-3A14-A54B-A3D1-AB3E1496B0D5}">
      <dgm:prSet/>
      <dgm:spPr/>
      <dgm:t>
        <a:bodyPr/>
        <a:lstStyle/>
        <a:p>
          <a:endParaRPr lang="fr-FR"/>
        </a:p>
      </dgm:t>
    </dgm:pt>
    <dgm:pt modelId="{58E50229-71E7-0B4C-8DD1-00BE464C987E}" type="pres">
      <dgm:prSet presAssocID="{2C6C0ADC-E96C-9442-AD24-0F3F68AD8872}" presName="outerComposite" presStyleCnt="0">
        <dgm:presLayoutVars>
          <dgm:chMax val="5"/>
          <dgm:dir/>
          <dgm:resizeHandles val="exact"/>
        </dgm:presLayoutVars>
      </dgm:prSet>
      <dgm:spPr/>
      <dgm:t>
        <a:bodyPr/>
        <a:lstStyle/>
        <a:p>
          <a:endParaRPr lang="fr-FR"/>
        </a:p>
      </dgm:t>
    </dgm:pt>
    <dgm:pt modelId="{FCF1A6FC-3F69-BB4B-A529-BBA509CBC977}" type="pres">
      <dgm:prSet presAssocID="{2C6C0ADC-E96C-9442-AD24-0F3F68AD8872}" presName="dummyMaxCanvas" presStyleCnt="0">
        <dgm:presLayoutVars/>
      </dgm:prSet>
      <dgm:spPr/>
    </dgm:pt>
    <dgm:pt modelId="{B6836AAF-508D-234D-B3F7-A3E35735C237}" type="pres">
      <dgm:prSet presAssocID="{2C6C0ADC-E96C-9442-AD24-0F3F68AD8872}" presName="ThreeNodes_1" presStyleLbl="node1" presStyleIdx="0" presStyleCnt="3" custLinFactNeighborX="24">
        <dgm:presLayoutVars>
          <dgm:bulletEnabled val="1"/>
        </dgm:presLayoutVars>
      </dgm:prSet>
      <dgm:spPr/>
      <dgm:t>
        <a:bodyPr/>
        <a:lstStyle/>
        <a:p>
          <a:endParaRPr lang="fr-FR"/>
        </a:p>
      </dgm:t>
    </dgm:pt>
    <dgm:pt modelId="{C22FF6C7-205A-2649-B020-025784A1ED39}" type="pres">
      <dgm:prSet presAssocID="{2C6C0ADC-E96C-9442-AD24-0F3F68AD8872}" presName="ThreeNodes_2" presStyleLbl="node1" presStyleIdx="1" presStyleCnt="3">
        <dgm:presLayoutVars>
          <dgm:bulletEnabled val="1"/>
        </dgm:presLayoutVars>
      </dgm:prSet>
      <dgm:spPr/>
      <dgm:t>
        <a:bodyPr/>
        <a:lstStyle/>
        <a:p>
          <a:endParaRPr lang="fr-FR"/>
        </a:p>
      </dgm:t>
    </dgm:pt>
    <dgm:pt modelId="{944C6B11-3AC2-B04D-866E-651B181C8865}" type="pres">
      <dgm:prSet presAssocID="{2C6C0ADC-E96C-9442-AD24-0F3F68AD8872}" presName="ThreeNodes_3" presStyleLbl="node1" presStyleIdx="2" presStyleCnt="3">
        <dgm:presLayoutVars>
          <dgm:bulletEnabled val="1"/>
        </dgm:presLayoutVars>
      </dgm:prSet>
      <dgm:spPr/>
      <dgm:t>
        <a:bodyPr/>
        <a:lstStyle/>
        <a:p>
          <a:endParaRPr lang="fr-FR"/>
        </a:p>
      </dgm:t>
    </dgm:pt>
    <dgm:pt modelId="{965023F9-96A3-DF49-A1AD-3F101361F3E3}" type="pres">
      <dgm:prSet presAssocID="{2C6C0ADC-E96C-9442-AD24-0F3F68AD8872}" presName="ThreeConn_1-2" presStyleLbl="fgAccFollowNode1" presStyleIdx="0" presStyleCnt="2">
        <dgm:presLayoutVars>
          <dgm:bulletEnabled val="1"/>
        </dgm:presLayoutVars>
      </dgm:prSet>
      <dgm:spPr/>
      <dgm:t>
        <a:bodyPr/>
        <a:lstStyle/>
        <a:p>
          <a:endParaRPr lang="fr-FR"/>
        </a:p>
      </dgm:t>
    </dgm:pt>
    <dgm:pt modelId="{03228191-55B4-6D4E-BD7A-8446F902A819}" type="pres">
      <dgm:prSet presAssocID="{2C6C0ADC-E96C-9442-AD24-0F3F68AD8872}" presName="ThreeConn_2-3" presStyleLbl="fgAccFollowNode1" presStyleIdx="1" presStyleCnt="2">
        <dgm:presLayoutVars>
          <dgm:bulletEnabled val="1"/>
        </dgm:presLayoutVars>
      </dgm:prSet>
      <dgm:spPr/>
      <dgm:t>
        <a:bodyPr/>
        <a:lstStyle/>
        <a:p>
          <a:endParaRPr lang="fr-FR"/>
        </a:p>
      </dgm:t>
    </dgm:pt>
    <dgm:pt modelId="{6DAEB0EB-8EA6-5341-BB44-F47C78FEBEB0}" type="pres">
      <dgm:prSet presAssocID="{2C6C0ADC-E96C-9442-AD24-0F3F68AD8872}" presName="ThreeNodes_1_text" presStyleLbl="node1" presStyleIdx="2" presStyleCnt="3">
        <dgm:presLayoutVars>
          <dgm:bulletEnabled val="1"/>
        </dgm:presLayoutVars>
      </dgm:prSet>
      <dgm:spPr/>
      <dgm:t>
        <a:bodyPr/>
        <a:lstStyle/>
        <a:p>
          <a:endParaRPr lang="fr-FR"/>
        </a:p>
      </dgm:t>
    </dgm:pt>
    <dgm:pt modelId="{DA7DC172-AF59-1A47-8223-67452E8D8020}" type="pres">
      <dgm:prSet presAssocID="{2C6C0ADC-E96C-9442-AD24-0F3F68AD8872}" presName="ThreeNodes_2_text" presStyleLbl="node1" presStyleIdx="2" presStyleCnt="3">
        <dgm:presLayoutVars>
          <dgm:bulletEnabled val="1"/>
        </dgm:presLayoutVars>
      </dgm:prSet>
      <dgm:spPr/>
      <dgm:t>
        <a:bodyPr/>
        <a:lstStyle/>
        <a:p>
          <a:endParaRPr lang="fr-FR"/>
        </a:p>
      </dgm:t>
    </dgm:pt>
    <dgm:pt modelId="{868EBFED-B376-0A4E-8710-13A1E64EFA51}" type="pres">
      <dgm:prSet presAssocID="{2C6C0ADC-E96C-9442-AD24-0F3F68AD8872}" presName="ThreeNodes_3_text" presStyleLbl="node1" presStyleIdx="2" presStyleCnt="3">
        <dgm:presLayoutVars>
          <dgm:bulletEnabled val="1"/>
        </dgm:presLayoutVars>
      </dgm:prSet>
      <dgm:spPr/>
      <dgm:t>
        <a:bodyPr/>
        <a:lstStyle/>
        <a:p>
          <a:endParaRPr lang="fr-FR"/>
        </a:p>
      </dgm:t>
    </dgm:pt>
  </dgm:ptLst>
  <dgm:cxnLst>
    <dgm:cxn modelId="{D9FFE2A1-2FF4-4348-AB8D-1C0B18C3F2E6}" type="presOf" srcId="{1073771D-7C3E-F642-BF16-01BFB4B6D913}" destId="{944C6B11-3AC2-B04D-866E-651B181C8865}" srcOrd="0" destOrd="0" presId="urn:microsoft.com/office/officeart/2005/8/layout/vProcess5"/>
    <dgm:cxn modelId="{477E091B-CA94-524B-9053-6C24B8233709}" type="presOf" srcId="{789E05A9-4C2D-0046-AC6E-CB0990774175}" destId="{C22FF6C7-205A-2649-B020-025784A1ED39}" srcOrd="0" destOrd="0" presId="urn:microsoft.com/office/officeart/2005/8/layout/vProcess5"/>
    <dgm:cxn modelId="{39D5CA66-0B4E-9C41-AA7D-0860C7364B09}" type="presOf" srcId="{2C6C0ADC-E96C-9442-AD24-0F3F68AD8872}" destId="{58E50229-71E7-0B4C-8DD1-00BE464C987E}" srcOrd="0" destOrd="0" presId="urn:microsoft.com/office/officeart/2005/8/layout/vProcess5"/>
    <dgm:cxn modelId="{52515448-658C-CE48-8DBA-E8909B986840}" type="presOf" srcId="{D2A19F3E-6038-1D47-8E41-A33873358DC2}" destId="{B6836AAF-508D-234D-B3F7-A3E35735C237}" srcOrd="0" destOrd="0" presId="urn:microsoft.com/office/officeart/2005/8/layout/vProcess5"/>
    <dgm:cxn modelId="{198883AC-4D35-6047-B39D-071FECFC126E}" type="presOf" srcId="{789E05A9-4C2D-0046-AC6E-CB0990774175}" destId="{DA7DC172-AF59-1A47-8223-67452E8D8020}" srcOrd="1" destOrd="0" presId="urn:microsoft.com/office/officeart/2005/8/layout/vProcess5"/>
    <dgm:cxn modelId="{31BEACCC-3A14-A54B-A3D1-AB3E1496B0D5}" srcId="{2C6C0ADC-E96C-9442-AD24-0F3F68AD8872}" destId="{1073771D-7C3E-F642-BF16-01BFB4B6D913}" srcOrd="2" destOrd="0" parTransId="{0C76FA6B-1021-0F46-A9BC-DC76F4B1BB90}" sibTransId="{64069231-FF42-4E43-B9B8-D7AD66C6E63E}"/>
    <dgm:cxn modelId="{AD2B8B04-DD48-B54D-836B-403ED9565A05}" type="presOf" srcId="{4D41117B-5B76-714E-B0EA-02D253E4C8A4}" destId="{965023F9-96A3-DF49-A1AD-3F101361F3E3}" srcOrd="0" destOrd="0" presId="urn:microsoft.com/office/officeart/2005/8/layout/vProcess5"/>
    <dgm:cxn modelId="{1083BB40-D654-224A-9B77-152D2A4056BC}" srcId="{2C6C0ADC-E96C-9442-AD24-0F3F68AD8872}" destId="{D2A19F3E-6038-1D47-8E41-A33873358DC2}" srcOrd="0" destOrd="0" parTransId="{4499A518-D513-7D4F-AD72-E4307D62A24F}" sibTransId="{4D41117B-5B76-714E-B0EA-02D253E4C8A4}"/>
    <dgm:cxn modelId="{BA93FB14-87CB-9F46-ABAA-797B4FF5CF05}" srcId="{2C6C0ADC-E96C-9442-AD24-0F3F68AD8872}" destId="{789E05A9-4C2D-0046-AC6E-CB0990774175}" srcOrd="1" destOrd="0" parTransId="{C1217B47-EBBF-F747-B87E-A9C677D2482F}" sibTransId="{792D5586-16C9-9341-8A66-2B726E514A19}"/>
    <dgm:cxn modelId="{310761F4-DDD5-0A45-82AA-B533F58179AC}" type="presOf" srcId="{792D5586-16C9-9341-8A66-2B726E514A19}" destId="{03228191-55B4-6D4E-BD7A-8446F902A819}" srcOrd="0" destOrd="0" presId="urn:microsoft.com/office/officeart/2005/8/layout/vProcess5"/>
    <dgm:cxn modelId="{47ADAC06-94D2-C84E-AAA0-3675BA3DB4C0}" type="presOf" srcId="{1073771D-7C3E-F642-BF16-01BFB4B6D913}" destId="{868EBFED-B376-0A4E-8710-13A1E64EFA51}" srcOrd="1" destOrd="0" presId="urn:microsoft.com/office/officeart/2005/8/layout/vProcess5"/>
    <dgm:cxn modelId="{CFCF53D2-9F81-2F44-8EF0-ED74E3CB482C}" type="presOf" srcId="{D2A19F3E-6038-1D47-8E41-A33873358DC2}" destId="{6DAEB0EB-8EA6-5341-BB44-F47C78FEBEB0}" srcOrd="1" destOrd="0" presId="urn:microsoft.com/office/officeart/2005/8/layout/vProcess5"/>
    <dgm:cxn modelId="{F4AF82BA-0831-B149-95D5-B6E8E056B79D}" type="presParOf" srcId="{58E50229-71E7-0B4C-8DD1-00BE464C987E}" destId="{FCF1A6FC-3F69-BB4B-A529-BBA509CBC977}" srcOrd="0" destOrd="0" presId="urn:microsoft.com/office/officeart/2005/8/layout/vProcess5"/>
    <dgm:cxn modelId="{37EC4017-330A-A34E-84C4-293524A3089F}" type="presParOf" srcId="{58E50229-71E7-0B4C-8DD1-00BE464C987E}" destId="{B6836AAF-508D-234D-B3F7-A3E35735C237}" srcOrd="1" destOrd="0" presId="urn:microsoft.com/office/officeart/2005/8/layout/vProcess5"/>
    <dgm:cxn modelId="{14534C4F-9060-1C4C-8FEB-B65ED96035EB}" type="presParOf" srcId="{58E50229-71E7-0B4C-8DD1-00BE464C987E}" destId="{C22FF6C7-205A-2649-B020-025784A1ED39}" srcOrd="2" destOrd="0" presId="urn:microsoft.com/office/officeart/2005/8/layout/vProcess5"/>
    <dgm:cxn modelId="{E591FDE7-4A71-7043-9032-59FCE15AF6C7}" type="presParOf" srcId="{58E50229-71E7-0B4C-8DD1-00BE464C987E}" destId="{944C6B11-3AC2-B04D-866E-651B181C8865}" srcOrd="3" destOrd="0" presId="urn:microsoft.com/office/officeart/2005/8/layout/vProcess5"/>
    <dgm:cxn modelId="{5C69CCDB-5AAF-F24B-BACE-FC4892F49C66}" type="presParOf" srcId="{58E50229-71E7-0B4C-8DD1-00BE464C987E}" destId="{965023F9-96A3-DF49-A1AD-3F101361F3E3}" srcOrd="4" destOrd="0" presId="urn:microsoft.com/office/officeart/2005/8/layout/vProcess5"/>
    <dgm:cxn modelId="{297DE169-6246-8041-A0E0-0B342752DD41}" type="presParOf" srcId="{58E50229-71E7-0B4C-8DD1-00BE464C987E}" destId="{03228191-55B4-6D4E-BD7A-8446F902A819}" srcOrd="5" destOrd="0" presId="urn:microsoft.com/office/officeart/2005/8/layout/vProcess5"/>
    <dgm:cxn modelId="{83205876-0C80-1F48-8AE2-E5FAE386BDBE}" type="presParOf" srcId="{58E50229-71E7-0B4C-8DD1-00BE464C987E}" destId="{6DAEB0EB-8EA6-5341-BB44-F47C78FEBEB0}" srcOrd="6" destOrd="0" presId="urn:microsoft.com/office/officeart/2005/8/layout/vProcess5"/>
    <dgm:cxn modelId="{562DC55B-FED1-0348-9464-F654F021DFDF}" type="presParOf" srcId="{58E50229-71E7-0B4C-8DD1-00BE464C987E}" destId="{DA7DC172-AF59-1A47-8223-67452E8D8020}" srcOrd="7" destOrd="0" presId="urn:microsoft.com/office/officeart/2005/8/layout/vProcess5"/>
    <dgm:cxn modelId="{F01B08B1-FD74-954E-BF3E-A607597B023D}" type="presParOf" srcId="{58E50229-71E7-0B4C-8DD1-00BE464C987E}" destId="{868EBFED-B376-0A4E-8710-13A1E64EFA51}" srcOrd="8" destOrd="0" presId="urn:microsoft.com/office/officeart/2005/8/layout/v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1C3451-A481-8943-AA4E-635E3FE564C0}" type="doc">
      <dgm:prSet loTypeId="urn:microsoft.com/office/officeart/2005/8/layout/process4" loCatId="" qsTypeId="urn:microsoft.com/office/officeart/2005/8/quickstyle/simple4" qsCatId="simple" csTypeId="urn:microsoft.com/office/officeart/2005/8/colors/accent1_2" csCatId="accent1" phldr="1"/>
      <dgm:spPr/>
      <dgm:t>
        <a:bodyPr/>
        <a:lstStyle/>
        <a:p>
          <a:endParaRPr lang="fr-FR"/>
        </a:p>
      </dgm:t>
    </dgm:pt>
    <dgm:pt modelId="{24648E69-9CA6-F546-9AFF-4CE1580A406D}">
      <dgm:prSet/>
      <dgm:spPr/>
      <dgm:t>
        <a:bodyPr/>
        <a:lstStyle/>
        <a:p>
          <a:pPr rtl="0"/>
          <a:r>
            <a:rPr lang="ar-SA" b="0" dirty="0" smtClean="0"/>
            <a:t>لكن ارتضاء الله بأن توجد المخلوقات، يعنى السماح لها بأن توجد بما لديها من خصوصية </a:t>
          </a:r>
          <a:endParaRPr lang="ar-SA" b="0" dirty="0"/>
        </a:p>
      </dgm:t>
    </dgm:pt>
    <dgm:pt modelId="{46A4A18D-B369-A44D-857C-CFC923D214C6}" type="parTrans" cxnId="{78FDCF0A-AFE3-AE4F-B54F-74A0F61DA0EF}">
      <dgm:prSet/>
      <dgm:spPr/>
      <dgm:t>
        <a:bodyPr/>
        <a:lstStyle/>
        <a:p>
          <a:endParaRPr lang="fr-FR"/>
        </a:p>
      </dgm:t>
    </dgm:pt>
    <dgm:pt modelId="{629DD6C2-89F5-6140-8C85-26766498A587}" type="sibTrans" cxnId="{78FDCF0A-AFE3-AE4F-B54F-74A0F61DA0EF}">
      <dgm:prSet/>
      <dgm:spPr/>
      <dgm:t>
        <a:bodyPr/>
        <a:lstStyle/>
        <a:p>
          <a:endParaRPr lang="fr-FR"/>
        </a:p>
      </dgm:t>
    </dgm:pt>
    <dgm:pt modelId="{7110065F-A047-E44B-A85F-5FC4B4FB7B33}">
      <dgm:prSet/>
      <dgm:spPr/>
      <dgm:t>
        <a:bodyPr/>
        <a:lstStyle/>
        <a:p>
          <a:pPr rtl="0"/>
          <a:r>
            <a:rPr lang="ar-SA" b="0" dirty="0" smtClean="0"/>
            <a:t>وبالتالىي بعيدة عن كمال الوجود</a:t>
          </a:r>
          <a:endParaRPr lang="fr-FR" b="0" dirty="0"/>
        </a:p>
      </dgm:t>
    </dgm:pt>
    <dgm:pt modelId="{ED13FB82-B47F-664B-9AE2-4643BFFBE053}" type="parTrans" cxnId="{231B9F46-7BB2-7340-8874-3ACB9E94FC8E}">
      <dgm:prSet/>
      <dgm:spPr/>
      <dgm:t>
        <a:bodyPr/>
        <a:lstStyle/>
        <a:p>
          <a:endParaRPr lang="fr-FR"/>
        </a:p>
      </dgm:t>
    </dgm:pt>
    <dgm:pt modelId="{A2A59EE3-CBC4-2D4F-B113-7A06C3AA734D}" type="sibTrans" cxnId="{231B9F46-7BB2-7340-8874-3ACB9E94FC8E}">
      <dgm:prSet/>
      <dgm:spPr/>
      <dgm:t>
        <a:bodyPr/>
        <a:lstStyle/>
        <a:p>
          <a:endParaRPr lang="fr-FR"/>
        </a:p>
      </dgm:t>
    </dgm:pt>
    <dgm:pt modelId="{32A98942-2C5E-2B41-BEFB-ECB92BBB1D58}">
      <dgm:prSet/>
      <dgm:spPr/>
      <dgm:t>
        <a:bodyPr/>
        <a:lstStyle/>
        <a:p>
          <a:pPr rtl="0"/>
          <a:r>
            <a:rPr lang="ar-SA" b="0" dirty="0" smtClean="0"/>
            <a:t>أي بما تتسم به من محدودية ناتجة عن طبيعتها كمخلوقات صادرة من العدم </a:t>
          </a:r>
          <a:endParaRPr lang="fr-FR" b="0" dirty="0"/>
        </a:p>
      </dgm:t>
    </dgm:pt>
    <dgm:pt modelId="{2D23FE4A-9BF9-E742-80AD-F660E648B60C}" type="parTrans" cxnId="{FAF9905C-7661-1742-8D86-8E5A1B15F32B}">
      <dgm:prSet/>
      <dgm:spPr/>
      <dgm:t>
        <a:bodyPr/>
        <a:lstStyle/>
        <a:p>
          <a:endParaRPr lang="fr-FR"/>
        </a:p>
      </dgm:t>
    </dgm:pt>
    <dgm:pt modelId="{8EF6F38F-92F2-6E4E-8C18-D5985ECACB72}" type="sibTrans" cxnId="{FAF9905C-7661-1742-8D86-8E5A1B15F32B}">
      <dgm:prSet/>
      <dgm:spPr/>
      <dgm:t>
        <a:bodyPr/>
        <a:lstStyle/>
        <a:p>
          <a:endParaRPr lang="fr-FR"/>
        </a:p>
      </dgm:t>
    </dgm:pt>
    <dgm:pt modelId="{3A13224F-6696-1E40-8E49-082FE3151FA3}" type="pres">
      <dgm:prSet presAssocID="{821C3451-A481-8943-AA4E-635E3FE564C0}" presName="Name0" presStyleCnt="0">
        <dgm:presLayoutVars>
          <dgm:dir/>
          <dgm:animLvl val="lvl"/>
          <dgm:resizeHandles val="exact"/>
        </dgm:presLayoutVars>
      </dgm:prSet>
      <dgm:spPr/>
      <dgm:t>
        <a:bodyPr/>
        <a:lstStyle/>
        <a:p>
          <a:endParaRPr lang="fr-FR"/>
        </a:p>
      </dgm:t>
    </dgm:pt>
    <dgm:pt modelId="{F132C14C-49F9-3D47-94BD-74D8A773FA70}" type="pres">
      <dgm:prSet presAssocID="{7110065F-A047-E44B-A85F-5FC4B4FB7B33}" presName="boxAndChildren" presStyleCnt="0"/>
      <dgm:spPr/>
    </dgm:pt>
    <dgm:pt modelId="{530E4FF6-982D-8D45-8869-8789DF6FB2B2}" type="pres">
      <dgm:prSet presAssocID="{7110065F-A047-E44B-A85F-5FC4B4FB7B33}" presName="parentTextBox" presStyleLbl="node1" presStyleIdx="0" presStyleCnt="3"/>
      <dgm:spPr/>
      <dgm:t>
        <a:bodyPr/>
        <a:lstStyle/>
        <a:p>
          <a:endParaRPr lang="fr-FR"/>
        </a:p>
      </dgm:t>
    </dgm:pt>
    <dgm:pt modelId="{73D26E64-F9D5-FC4A-9B84-DD568DDF48AD}" type="pres">
      <dgm:prSet presAssocID="{8EF6F38F-92F2-6E4E-8C18-D5985ECACB72}" presName="sp" presStyleCnt="0"/>
      <dgm:spPr/>
    </dgm:pt>
    <dgm:pt modelId="{E943D6FE-C316-7446-BC7F-DFC7F1ACC2D3}" type="pres">
      <dgm:prSet presAssocID="{32A98942-2C5E-2B41-BEFB-ECB92BBB1D58}" presName="arrowAndChildren" presStyleCnt="0"/>
      <dgm:spPr/>
    </dgm:pt>
    <dgm:pt modelId="{09328806-34B0-5844-B022-318D065563FE}" type="pres">
      <dgm:prSet presAssocID="{32A98942-2C5E-2B41-BEFB-ECB92BBB1D58}" presName="parentTextArrow" presStyleLbl="node1" presStyleIdx="1" presStyleCnt="3"/>
      <dgm:spPr/>
      <dgm:t>
        <a:bodyPr/>
        <a:lstStyle/>
        <a:p>
          <a:endParaRPr lang="fr-FR"/>
        </a:p>
      </dgm:t>
    </dgm:pt>
    <dgm:pt modelId="{45963958-827C-5D43-9860-4B9949A9D729}" type="pres">
      <dgm:prSet presAssocID="{629DD6C2-89F5-6140-8C85-26766498A587}" presName="sp" presStyleCnt="0"/>
      <dgm:spPr/>
    </dgm:pt>
    <dgm:pt modelId="{46B29666-C4EE-BF44-AFF9-EFC5526B8554}" type="pres">
      <dgm:prSet presAssocID="{24648E69-9CA6-F546-9AFF-4CE1580A406D}" presName="arrowAndChildren" presStyleCnt="0"/>
      <dgm:spPr/>
    </dgm:pt>
    <dgm:pt modelId="{CF2D7745-EC49-BF47-83D7-CFE35A876CB9}" type="pres">
      <dgm:prSet presAssocID="{24648E69-9CA6-F546-9AFF-4CE1580A406D}" presName="parentTextArrow" presStyleLbl="node1" presStyleIdx="2" presStyleCnt="3"/>
      <dgm:spPr/>
      <dgm:t>
        <a:bodyPr/>
        <a:lstStyle/>
        <a:p>
          <a:endParaRPr lang="fr-FR"/>
        </a:p>
      </dgm:t>
    </dgm:pt>
  </dgm:ptLst>
  <dgm:cxnLst>
    <dgm:cxn modelId="{F3C348D5-83FF-FD4C-B10D-97F028F8AA36}" type="presOf" srcId="{32A98942-2C5E-2B41-BEFB-ECB92BBB1D58}" destId="{09328806-34B0-5844-B022-318D065563FE}" srcOrd="0" destOrd="0" presId="urn:microsoft.com/office/officeart/2005/8/layout/process4"/>
    <dgm:cxn modelId="{78FDCF0A-AFE3-AE4F-B54F-74A0F61DA0EF}" srcId="{821C3451-A481-8943-AA4E-635E3FE564C0}" destId="{24648E69-9CA6-F546-9AFF-4CE1580A406D}" srcOrd="0" destOrd="0" parTransId="{46A4A18D-B369-A44D-857C-CFC923D214C6}" sibTransId="{629DD6C2-89F5-6140-8C85-26766498A587}"/>
    <dgm:cxn modelId="{97EF8DA5-993F-234C-95C8-63B135CB5982}" type="presOf" srcId="{24648E69-9CA6-F546-9AFF-4CE1580A406D}" destId="{CF2D7745-EC49-BF47-83D7-CFE35A876CB9}" srcOrd="0" destOrd="0" presId="urn:microsoft.com/office/officeart/2005/8/layout/process4"/>
    <dgm:cxn modelId="{231B9F46-7BB2-7340-8874-3ACB9E94FC8E}" srcId="{821C3451-A481-8943-AA4E-635E3FE564C0}" destId="{7110065F-A047-E44B-A85F-5FC4B4FB7B33}" srcOrd="2" destOrd="0" parTransId="{ED13FB82-B47F-664B-9AE2-4643BFFBE053}" sibTransId="{A2A59EE3-CBC4-2D4F-B113-7A06C3AA734D}"/>
    <dgm:cxn modelId="{07935F4D-02D4-4A4E-9BD4-B627930A424C}" type="presOf" srcId="{7110065F-A047-E44B-A85F-5FC4B4FB7B33}" destId="{530E4FF6-982D-8D45-8869-8789DF6FB2B2}" srcOrd="0" destOrd="0" presId="urn:microsoft.com/office/officeart/2005/8/layout/process4"/>
    <dgm:cxn modelId="{FAF9905C-7661-1742-8D86-8E5A1B15F32B}" srcId="{821C3451-A481-8943-AA4E-635E3FE564C0}" destId="{32A98942-2C5E-2B41-BEFB-ECB92BBB1D58}" srcOrd="1" destOrd="0" parTransId="{2D23FE4A-9BF9-E742-80AD-F660E648B60C}" sibTransId="{8EF6F38F-92F2-6E4E-8C18-D5985ECACB72}"/>
    <dgm:cxn modelId="{34D48354-421D-024A-8F35-468BD815EAD7}" type="presOf" srcId="{821C3451-A481-8943-AA4E-635E3FE564C0}" destId="{3A13224F-6696-1E40-8E49-082FE3151FA3}" srcOrd="0" destOrd="0" presId="urn:microsoft.com/office/officeart/2005/8/layout/process4"/>
    <dgm:cxn modelId="{981E4542-3FE3-A04F-BEDB-8E440782E012}" type="presParOf" srcId="{3A13224F-6696-1E40-8E49-082FE3151FA3}" destId="{F132C14C-49F9-3D47-94BD-74D8A773FA70}" srcOrd="0" destOrd="0" presId="urn:microsoft.com/office/officeart/2005/8/layout/process4"/>
    <dgm:cxn modelId="{DE05CA2A-9EEB-124A-90B3-E7327FF701C6}" type="presParOf" srcId="{F132C14C-49F9-3D47-94BD-74D8A773FA70}" destId="{530E4FF6-982D-8D45-8869-8789DF6FB2B2}" srcOrd="0" destOrd="0" presId="urn:microsoft.com/office/officeart/2005/8/layout/process4"/>
    <dgm:cxn modelId="{71F31B37-C348-9941-8279-1FBD4DDCF8FA}" type="presParOf" srcId="{3A13224F-6696-1E40-8E49-082FE3151FA3}" destId="{73D26E64-F9D5-FC4A-9B84-DD568DDF48AD}" srcOrd="1" destOrd="0" presId="urn:microsoft.com/office/officeart/2005/8/layout/process4"/>
    <dgm:cxn modelId="{A40821BE-C839-1C42-B694-C78C0C50BB02}" type="presParOf" srcId="{3A13224F-6696-1E40-8E49-082FE3151FA3}" destId="{E943D6FE-C316-7446-BC7F-DFC7F1ACC2D3}" srcOrd="2" destOrd="0" presId="urn:microsoft.com/office/officeart/2005/8/layout/process4"/>
    <dgm:cxn modelId="{022DD898-1315-E946-A96A-85ED15D84E33}" type="presParOf" srcId="{E943D6FE-C316-7446-BC7F-DFC7F1ACC2D3}" destId="{09328806-34B0-5844-B022-318D065563FE}" srcOrd="0" destOrd="0" presId="urn:microsoft.com/office/officeart/2005/8/layout/process4"/>
    <dgm:cxn modelId="{82739D47-C782-1A4A-BD87-380A2B698B23}" type="presParOf" srcId="{3A13224F-6696-1E40-8E49-082FE3151FA3}" destId="{45963958-827C-5D43-9860-4B9949A9D729}" srcOrd="3" destOrd="0" presId="urn:microsoft.com/office/officeart/2005/8/layout/process4"/>
    <dgm:cxn modelId="{866264A4-A037-5649-BBF1-2BA631405D10}" type="presParOf" srcId="{3A13224F-6696-1E40-8E49-082FE3151FA3}" destId="{46B29666-C4EE-BF44-AFF9-EFC5526B8554}" srcOrd="4" destOrd="0" presId="urn:microsoft.com/office/officeart/2005/8/layout/process4"/>
    <dgm:cxn modelId="{6AEAD5DA-AC28-AE46-B717-332F78510CEF}" type="presParOf" srcId="{46B29666-C4EE-BF44-AFF9-EFC5526B8554}" destId="{CF2D7745-EC49-BF47-83D7-CFE35A876CB9}" srcOrd="0" destOrd="0" presId="urn:microsoft.com/office/officeart/2005/8/layout/process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1DBBE06-826E-6C45-A0AB-71258CE2977E}" type="doc">
      <dgm:prSet loTypeId="urn:microsoft.com/office/officeart/2005/8/layout/pyramid3" loCatId="" qsTypeId="urn:microsoft.com/office/officeart/2005/8/quickstyle/simple4" qsCatId="simple" csTypeId="urn:microsoft.com/office/officeart/2005/8/colors/accent1_2" csCatId="accent1" phldr="1"/>
      <dgm:spPr/>
    </dgm:pt>
    <dgm:pt modelId="{639C2E03-2761-834E-8EFF-C7FDA37C16A4}">
      <dgm:prSet phldrT="[Texte]" custT="1"/>
      <dgm:spPr/>
      <dgm:t>
        <a:bodyPr/>
        <a:lstStyle/>
        <a:p>
          <a:pPr rtl="0"/>
          <a:r>
            <a:rPr lang="ar-SA" sz="1800" b="0" dirty="0" smtClean="0">
              <a:solidFill>
                <a:srgbClr val="FFFFFF"/>
              </a:solidFill>
            </a:rPr>
            <a:t>الخطيئة ليست قصة عصيان وعقاب، إنها قصة حب مرفوض يعذّب المحبوب والمحبّ معًا</a:t>
          </a:r>
          <a:endParaRPr lang="fr-FR" sz="1800" b="0" dirty="0">
            <a:solidFill>
              <a:srgbClr val="FFFFFF"/>
            </a:solidFill>
          </a:endParaRPr>
        </a:p>
      </dgm:t>
    </dgm:pt>
    <dgm:pt modelId="{F3D58EBF-4FBF-5F48-BD92-10AF4F09A381}" type="parTrans" cxnId="{942D9196-6825-3544-B752-01701EE996F2}">
      <dgm:prSet/>
      <dgm:spPr/>
      <dgm:t>
        <a:bodyPr/>
        <a:lstStyle/>
        <a:p>
          <a:endParaRPr lang="fr-FR"/>
        </a:p>
      </dgm:t>
    </dgm:pt>
    <dgm:pt modelId="{BB89894D-25DC-D54C-A520-B6A3F9396A32}" type="sibTrans" cxnId="{942D9196-6825-3544-B752-01701EE996F2}">
      <dgm:prSet/>
      <dgm:spPr/>
      <dgm:t>
        <a:bodyPr/>
        <a:lstStyle/>
        <a:p>
          <a:endParaRPr lang="fr-FR"/>
        </a:p>
      </dgm:t>
    </dgm:pt>
    <dgm:pt modelId="{9BBEC4DD-0A77-704D-814A-CFC65D4F0326}">
      <dgm:prSet phldrT="[Texte]" custT="1"/>
      <dgm:spPr/>
      <dgm:t>
        <a:bodyPr/>
        <a:lstStyle/>
        <a:p>
          <a:pPr rtl="0"/>
          <a:r>
            <a:rPr lang="ar-SA" sz="1800" b="0" dirty="0" smtClean="0">
              <a:solidFill>
                <a:srgbClr val="FFFFFF"/>
              </a:solidFill>
            </a:rPr>
            <a:t>فالموت،  بمعناه لا البيولوجي بل الكيانيّ، ليس قصاصًا ينزله الله بالإنسان، بل نتيجة محتومة لاغتراب الإنسان، بالانغلاق والرفض، عمّن هو ينبوع حياته </a:t>
          </a:r>
          <a:endParaRPr lang="fr-FR" sz="1800" b="0" dirty="0">
            <a:solidFill>
              <a:srgbClr val="FFFFFF"/>
            </a:solidFill>
          </a:endParaRPr>
        </a:p>
      </dgm:t>
    </dgm:pt>
    <dgm:pt modelId="{5E2CDE15-E39E-7A4F-B12E-C7BF0F0CBA9C}" type="parTrans" cxnId="{D91D3EB0-3CAD-9B4B-8EED-19DB79734F69}">
      <dgm:prSet/>
      <dgm:spPr/>
      <dgm:t>
        <a:bodyPr/>
        <a:lstStyle/>
        <a:p>
          <a:endParaRPr lang="fr-FR"/>
        </a:p>
      </dgm:t>
    </dgm:pt>
    <dgm:pt modelId="{0CEDAEFF-E77D-734B-9F5A-CB7601ED6FE4}" type="sibTrans" cxnId="{D91D3EB0-3CAD-9B4B-8EED-19DB79734F69}">
      <dgm:prSet/>
      <dgm:spPr/>
      <dgm:t>
        <a:bodyPr/>
        <a:lstStyle/>
        <a:p>
          <a:endParaRPr lang="fr-FR"/>
        </a:p>
      </dgm:t>
    </dgm:pt>
    <dgm:pt modelId="{F33F6979-DF14-444A-A8FE-6E5FA34C0954}">
      <dgm:prSet phldrT="[Texte]" custT="1"/>
      <dgm:spPr/>
      <dgm:t>
        <a:bodyPr/>
        <a:lstStyle/>
        <a:p>
          <a:r>
            <a:rPr lang="ar-SA" sz="1400" spc="0" dirty="0" smtClean="0">
              <a:solidFill>
                <a:srgbClr val="FFFFFF"/>
              </a:solidFill>
            </a:rPr>
            <a:t>وضياعه من جرّاء ذلك </a:t>
          </a:r>
          <a:endParaRPr lang="fr-FR" sz="1400" spc="0" dirty="0" smtClean="0">
            <a:solidFill>
              <a:srgbClr val="FFFFFF"/>
            </a:solidFill>
          </a:endParaRPr>
        </a:p>
        <a:p>
          <a:r>
            <a:rPr lang="ar-SA" sz="1400" spc="0" dirty="0" smtClean="0">
              <a:solidFill>
                <a:srgbClr val="FFFFFF"/>
              </a:solidFill>
            </a:rPr>
            <a:t>في صحراء العزلة </a:t>
          </a:r>
          <a:endParaRPr lang="fr-FR" sz="1400" spc="0" dirty="0" smtClean="0">
            <a:solidFill>
              <a:srgbClr val="FFFFFF"/>
            </a:solidFill>
          </a:endParaRPr>
        </a:p>
        <a:p>
          <a:r>
            <a:rPr lang="ar-SA" sz="1400" spc="0" dirty="0" smtClean="0">
              <a:solidFill>
                <a:srgbClr val="FFFFFF"/>
              </a:solidFill>
            </a:rPr>
            <a:t>والعقم والجفاف</a:t>
          </a:r>
          <a:r>
            <a:rPr lang="fr-FR" sz="1400" spc="0" dirty="0" smtClean="0">
              <a:solidFill>
                <a:srgbClr val="FFFFFF"/>
              </a:solidFill>
            </a:rPr>
            <a:t/>
          </a:r>
          <a:br>
            <a:rPr lang="fr-FR" sz="1400" spc="0" dirty="0" smtClean="0">
              <a:solidFill>
                <a:srgbClr val="FFFFFF"/>
              </a:solidFill>
            </a:rPr>
          </a:br>
          <a:r>
            <a:rPr lang="ar-SA" sz="1400" spc="0" dirty="0" smtClean="0">
              <a:solidFill>
                <a:srgbClr val="FFFFFF"/>
              </a:solidFill>
            </a:rPr>
            <a:t> والعطش</a:t>
          </a:r>
          <a:endParaRPr lang="fr-FR" sz="1400" spc="0" dirty="0">
            <a:solidFill>
              <a:srgbClr val="FFFFFF"/>
            </a:solidFill>
          </a:endParaRPr>
        </a:p>
      </dgm:t>
    </dgm:pt>
    <dgm:pt modelId="{7B8722E1-8CAE-6C42-AE92-543C76626AC7}" type="parTrans" cxnId="{26C157F2-AE8A-F248-8D58-4F8B8DCCB768}">
      <dgm:prSet/>
      <dgm:spPr/>
      <dgm:t>
        <a:bodyPr/>
        <a:lstStyle/>
        <a:p>
          <a:endParaRPr lang="fr-FR"/>
        </a:p>
      </dgm:t>
    </dgm:pt>
    <dgm:pt modelId="{77F95A7A-3AD5-E244-97CE-B376B73EE663}" type="sibTrans" cxnId="{26C157F2-AE8A-F248-8D58-4F8B8DCCB768}">
      <dgm:prSet/>
      <dgm:spPr/>
      <dgm:t>
        <a:bodyPr/>
        <a:lstStyle/>
        <a:p>
          <a:endParaRPr lang="fr-FR"/>
        </a:p>
      </dgm:t>
    </dgm:pt>
    <dgm:pt modelId="{248FBAFB-5690-AA45-A569-EAA6CBED1244}" type="pres">
      <dgm:prSet presAssocID="{B1DBBE06-826E-6C45-A0AB-71258CE2977E}" presName="Name0" presStyleCnt="0">
        <dgm:presLayoutVars>
          <dgm:dir/>
          <dgm:animLvl val="lvl"/>
          <dgm:resizeHandles val="exact"/>
        </dgm:presLayoutVars>
      </dgm:prSet>
      <dgm:spPr/>
    </dgm:pt>
    <dgm:pt modelId="{BF7C9635-7893-4648-8D25-F245AE30C3F1}" type="pres">
      <dgm:prSet presAssocID="{639C2E03-2761-834E-8EFF-C7FDA37C16A4}" presName="Name8" presStyleCnt="0"/>
      <dgm:spPr/>
    </dgm:pt>
    <dgm:pt modelId="{CB6F321F-609D-9F4D-BE6F-178686341073}" type="pres">
      <dgm:prSet presAssocID="{639C2E03-2761-834E-8EFF-C7FDA37C16A4}" presName="level" presStyleLbl="node1" presStyleIdx="0" presStyleCnt="3">
        <dgm:presLayoutVars>
          <dgm:chMax val="1"/>
          <dgm:bulletEnabled val="1"/>
        </dgm:presLayoutVars>
      </dgm:prSet>
      <dgm:spPr/>
      <dgm:t>
        <a:bodyPr/>
        <a:lstStyle/>
        <a:p>
          <a:endParaRPr lang="fr-FR"/>
        </a:p>
      </dgm:t>
    </dgm:pt>
    <dgm:pt modelId="{0783D45A-76FB-AB40-97FF-BB5E3032C568}" type="pres">
      <dgm:prSet presAssocID="{639C2E03-2761-834E-8EFF-C7FDA37C16A4}" presName="levelTx" presStyleLbl="revTx" presStyleIdx="0" presStyleCnt="0">
        <dgm:presLayoutVars>
          <dgm:chMax val="1"/>
          <dgm:bulletEnabled val="1"/>
        </dgm:presLayoutVars>
      </dgm:prSet>
      <dgm:spPr/>
      <dgm:t>
        <a:bodyPr/>
        <a:lstStyle/>
        <a:p>
          <a:endParaRPr lang="fr-FR"/>
        </a:p>
      </dgm:t>
    </dgm:pt>
    <dgm:pt modelId="{756FC66B-A903-454E-AC17-27E2DFB51B0F}" type="pres">
      <dgm:prSet presAssocID="{9BBEC4DD-0A77-704D-814A-CFC65D4F0326}" presName="Name8" presStyleCnt="0"/>
      <dgm:spPr/>
    </dgm:pt>
    <dgm:pt modelId="{04741A1B-2055-8346-BF4C-715BF92AD0CB}" type="pres">
      <dgm:prSet presAssocID="{9BBEC4DD-0A77-704D-814A-CFC65D4F0326}" presName="level" presStyleLbl="node1" presStyleIdx="1" presStyleCnt="3">
        <dgm:presLayoutVars>
          <dgm:chMax val="1"/>
          <dgm:bulletEnabled val="1"/>
        </dgm:presLayoutVars>
      </dgm:prSet>
      <dgm:spPr/>
      <dgm:t>
        <a:bodyPr/>
        <a:lstStyle/>
        <a:p>
          <a:endParaRPr lang="fr-FR"/>
        </a:p>
      </dgm:t>
    </dgm:pt>
    <dgm:pt modelId="{11252DF3-DCB7-384E-9458-698EFA715032}" type="pres">
      <dgm:prSet presAssocID="{9BBEC4DD-0A77-704D-814A-CFC65D4F0326}" presName="levelTx" presStyleLbl="revTx" presStyleIdx="0" presStyleCnt="0">
        <dgm:presLayoutVars>
          <dgm:chMax val="1"/>
          <dgm:bulletEnabled val="1"/>
        </dgm:presLayoutVars>
      </dgm:prSet>
      <dgm:spPr/>
      <dgm:t>
        <a:bodyPr/>
        <a:lstStyle/>
        <a:p>
          <a:endParaRPr lang="fr-FR"/>
        </a:p>
      </dgm:t>
    </dgm:pt>
    <dgm:pt modelId="{C091DF73-9D81-6147-946A-FA91EDE03280}" type="pres">
      <dgm:prSet presAssocID="{F33F6979-DF14-444A-A8FE-6E5FA34C0954}" presName="Name8" presStyleCnt="0"/>
      <dgm:spPr/>
    </dgm:pt>
    <dgm:pt modelId="{EA4D8CBE-3E8E-3348-8398-C3D11E6D8784}" type="pres">
      <dgm:prSet presAssocID="{F33F6979-DF14-444A-A8FE-6E5FA34C0954}" presName="level" presStyleLbl="node1" presStyleIdx="2" presStyleCnt="3">
        <dgm:presLayoutVars>
          <dgm:chMax val="1"/>
          <dgm:bulletEnabled val="1"/>
        </dgm:presLayoutVars>
      </dgm:prSet>
      <dgm:spPr/>
      <dgm:t>
        <a:bodyPr/>
        <a:lstStyle/>
        <a:p>
          <a:endParaRPr lang="fr-FR"/>
        </a:p>
      </dgm:t>
    </dgm:pt>
    <dgm:pt modelId="{010DC337-27F7-AE44-B5CE-A26547BA75AA}" type="pres">
      <dgm:prSet presAssocID="{F33F6979-DF14-444A-A8FE-6E5FA34C0954}" presName="levelTx" presStyleLbl="revTx" presStyleIdx="0" presStyleCnt="0">
        <dgm:presLayoutVars>
          <dgm:chMax val="1"/>
          <dgm:bulletEnabled val="1"/>
        </dgm:presLayoutVars>
      </dgm:prSet>
      <dgm:spPr/>
      <dgm:t>
        <a:bodyPr/>
        <a:lstStyle/>
        <a:p>
          <a:endParaRPr lang="fr-FR"/>
        </a:p>
      </dgm:t>
    </dgm:pt>
  </dgm:ptLst>
  <dgm:cxnLst>
    <dgm:cxn modelId="{26C157F2-AE8A-F248-8D58-4F8B8DCCB768}" srcId="{B1DBBE06-826E-6C45-A0AB-71258CE2977E}" destId="{F33F6979-DF14-444A-A8FE-6E5FA34C0954}" srcOrd="2" destOrd="0" parTransId="{7B8722E1-8CAE-6C42-AE92-543C76626AC7}" sibTransId="{77F95A7A-3AD5-E244-97CE-B376B73EE663}"/>
    <dgm:cxn modelId="{8E303765-422B-ED4F-9298-18ACC3294278}" type="presOf" srcId="{639C2E03-2761-834E-8EFF-C7FDA37C16A4}" destId="{0783D45A-76FB-AB40-97FF-BB5E3032C568}" srcOrd="1" destOrd="0" presId="urn:microsoft.com/office/officeart/2005/8/layout/pyramid3"/>
    <dgm:cxn modelId="{ECFCB2D4-FE46-5549-9FCA-FED5E09FD1F2}" type="presOf" srcId="{B1DBBE06-826E-6C45-A0AB-71258CE2977E}" destId="{248FBAFB-5690-AA45-A569-EAA6CBED1244}" srcOrd="0" destOrd="0" presId="urn:microsoft.com/office/officeart/2005/8/layout/pyramid3"/>
    <dgm:cxn modelId="{604A582F-2ACE-8747-81E3-D9305DAA684D}" type="presOf" srcId="{9BBEC4DD-0A77-704D-814A-CFC65D4F0326}" destId="{11252DF3-DCB7-384E-9458-698EFA715032}" srcOrd="1" destOrd="0" presId="urn:microsoft.com/office/officeart/2005/8/layout/pyramid3"/>
    <dgm:cxn modelId="{D23635CA-18DE-444D-AF4B-840DE3A2EBBD}" type="presOf" srcId="{9BBEC4DD-0A77-704D-814A-CFC65D4F0326}" destId="{04741A1B-2055-8346-BF4C-715BF92AD0CB}" srcOrd="0" destOrd="0" presId="urn:microsoft.com/office/officeart/2005/8/layout/pyramid3"/>
    <dgm:cxn modelId="{B3A3BE6E-4728-C348-8A49-47C7639F6580}" type="presOf" srcId="{F33F6979-DF14-444A-A8FE-6E5FA34C0954}" destId="{010DC337-27F7-AE44-B5CE-A26547BA75AA}" srcOrd="1" destOrd="0" presId="urn:microsoft.com/office/officeart/2005/8/layout/pyramid3"/>
    <dgm:cxn modelId="{FDA6F74D-C464-E245-9FE7-AAF4E9C3124F}" type="presOf" srcId="{639C2E03-2761-834E-8EFF-C7FDA37C16A4}" destId="{CB6F321F-609D-9F4D-BE6F-178686341073}" srcOrd="0" destOrd="0" presId="urn:microsoft.com/office/officeart/2005/8/layout/pyramid3"/>
    <dgm:cxn modelId="{F3DE7042-93D1-6344-8E0F-DA0546A3867E}" type="presOf" srcId="{F33F6979-DF14-444A-A8FE-6E5FA34C0954}" destId="{EA4D8CBE-3E8E-3348-8398-C3D11E6D8784}" srcOrd="0" destOrd="0" presId="urn:microsoft.com/office/officeart/2005/8/layout/pyramid3"/>
    <dgm:cxn modelId="{942D9196-6825-3544-B752-01701EE996F2}" srcId="{B1DBBE06-826E-6C45-A0AB-71258CE2977E}" destId="{639C2E03-2761-834E-8EFF-C7FDA37C16A4}" srcOrd="0" destOrd="0" parTransId="{F3D58EBF-4FBF-5F48-BD92-10AF4F09A381}" sibTransId="{BB89894D-25DC-D54C-A520-B6A3F9396A32}"/>
    <dgm:cxn modelId="{D91D3EB0-3CAD-9B4B-8EED-19DB79734F69}" srcId="{B1DBBE06-826E-6C45-A0AB-71258CE2977E}" destId="{9BBEC4DD-0A77-704D-814A-CFC65D4F0326}" srcOrd="1" destOrd="0" parTransId="{5E2CDE15-E39E-7A4F-B12E-C7BF0F0CBA9C}" sibTransId="{0CEDAEFF-E77D-734B-9F5A-CB7601ED6FE4}"/>
    <dgm:cxn modelId="{DCCF93ED-15AE-CF44-AB16-65B50CB72FEA}" type="presParOf" srcId="{248FBAFB-5690-AA45-A569-EAA6CBED1244}" destId="{BF7C9635-7893-4648-8D25-F245AE30C3F1}" srcOrd="0" destOrd="0" presId="urn:microsoft.com/office/officeart/2005/8/layout/pyramid3"/>
    <dgm:cxn modelId="{23EE2482-F817-944A-9EE9-263576F9FD82}" type="presParOf" srcId="{BF7C9635-7893-4648-8D25-F245AE30C3F1}" destId="{CB6F321F-609D-9F4D-BE6F-178686341073}" srcOrd="0" destOrd="0" presId="urn:microsoft.com/office/officeart/2005/8/layout/pyramid3"/>
    <dgm:cxn modelId="{ABF0683F-3BFB-684D-8223-2BB33CB9655F}" type="presParOf" srcId="{BF7C9635-7893-4648-8D25-F245AE30C3F1}" destId="{0783D45A-76FB-AB40-97FF-BB5E3032C568}" srcOrd="1" destOrd="0" presId="urn:microsoft.com/office/officeart/2005/8/layout/pyramid3"/>
    <dgm:cxn modelId="{31064063-0B6A-E340-BFC8-083409E9597F}" type="presParOf" srcId="{248FBAFB-5690-AA45-A569-EAA6CBED1244}" destId="{756FC66B-A903-454E-AC17-27E2DFB51B0F}" srcOrd="1" destOrd="0" presId="urn:microsoft.com/office/officeart/2005/8/layout/pyramid3"/>
    <dgm:cxn modelId="{10174D89-3DD6-6E4B-BD57-877CF902FCA7}" type="presParOf" srcId="{756FC66B-A903-454E-AC17-27E2DFB51B0F}" destId="{04741A1B-2055-8346-BF4C-715BF92AD0CB}" srcOrd="0" destOrd="0" presId="urn:microsoft.com/office/officeart/2005/8/layout/pyramid3"/>
    <dgm:cxn modelId="{330E8E4E-BA33-7149-B869-29CD7199C801}" type="presParOf" srcId="{756FC66B-A903-454E-AC17-27E2DFB51B0F}" destId="{11252DF3-DCB7-384E-9458-698EFA715032}" srcOrd="1" destOrd="0" presId="urn:microsoft.com/office/officeart/2005/8/layout/pyramid3"/>
    <dgm:cxn modelId="{D6066C6D-DF02-6D4C-81CF-2EE63C2A16B4}" type="presParOf" srcId="{248FBAFB-5690-AA45-A569-EAA6CBED1244}" destId="{C091DF73-9D81-6147-946A-FA91EDE03280}" srcOrd="2" destOrd="0" presId="urn:microsoft.com/office/officeart/2005/8/layout/pyramid3"/>
    <dgm:cxn modelId="{99EF0F67-C8EC-6147-A1FF-D86377EBB623}" type="presParOf" srcId="{C091DF73-9D81-6147-946A-FA91EDE03280}" destId="{EA4D8CBE-3E8E-3348-8398-C3D11E6D8784}" srcOrd="0" destOrd="0" presId="urn:microsoft.com/office/officeart/2005/8/layout/pyramid3"/>
    <dgm:cxn modelId="{F80F447E-DAC7-AE4B-865C-23B8BCF85341}" type="presParOf" srcId="{C091DF73-9D81-6147-946A-FA91EDE03280}" destId="{010DC337-27F7-AE44-B5CE-A26547BA75AA}" srcOrd="1" destOrd="0" presId="urn:microsoft.com/office/officeart/2005/8/layout/pyramid3"/>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7ADA65-6258-124F-B59D-909131733764}"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fr-FR"/>
        </a:p>
      </dgm:t>
    </dgm:pt>
    <dgm:pt modelId="{2EA9A66D-78FD-6D4E-BC09-B26329C0CF4E}">
      <dgm:prSet phldrT="[Texte]" custT="1"/>
      <dgm:spPr/>
      <dgm:t>
        <a:bodyPr/>
        <a:lstStyle/>
        <a:p>
          <a:r>
            <a:rPr lang="ar-SA" sz="1800" b="0" dirty="0" smtClean="0"/>
            <a:t>هذا الحضور ( هذه " الطاقات الإلهية" المنبثّة في الموجودات ) يوجّه الخليقة بخفر بدل أن يغتصبها اغتصابًا، ويسمو بها تدريجيًا فوق نواقصها وحدودها</a:t>
          </a:r>
          <a:endParaRPr lang="fr-FR" sz="1800" b="0" dirty="0"/>
        </a:p>
      </dgm:t>
    </dgm:pt>
    <dgm:pt modelId="{E6E9AFB6-40C1-D841-897D-0CD6847DC1BB}" type="parTrans" cxnId="{D30D8EEA-4B5C-6B44-A99A-FD07BE76822E}">
      <dgm:prSet/>
      <dgm:spPr/>
      <dgm:t>
        <a:bodyPr/>
        <a:lstStyle/>
        <a:p>
          <a:endParaRPr lang="fr-FR"/>
        </a:p>
      </dgm:t>
    </dgm:pt>
    <dgm:pt modelId="{ACFD8B52-1E8F-2C49-B5A2-1B5665A83347}" type="sibTrans" cxnId="{D30D8EEA-4B5C-6B44-A99A-FD07BE76822E}">
      <dgm:prSet/>
      <dgm:spPr/>
      <dgm:t>
        <a:bodyPr/>
        <a:lstStyle/>
        <a:p>
          <a:endParaRPr lang="fr-FR"/>
        </a:p>
      </dgm:t>
    </dgm:pt>
    <dgm:pt modelId="{DC00D521-C3DD-1746-884F-B5DD8348BF8F}">
      <dgm:prSet phldrT="[Texte]" custT="1"/>
      <dgm:spPr/>
      <dgm:t>
        <a:bodyPr/>
        <a:lstStyle/>
        <a:p>
          <a:r>
            <a:rPr lang="ar-SA" sz="1800" b="0" dirty="0" smtClean="0"/>
            <a:t>مقرون بحضور خفيّ في قلبها، حضور لولاه لما كانت أصلاً </a:t>
          </a:r>
          <a:r>
            <a:rPr lang="fr-FR" sz="1800" b="0" dirty="0" smtClean="0"/>
            <a:t> </a:t>
          </a:r>
          <a:r>
            <a:rPr lang="ar-SA" sz="1800" b="0" dirty="0" smtClean="0"/>
            <a:t>ولما</a:t>
          </a:r>
          <a:r>
            <a:rPr lang="fr-FR" sz="1800" b="0" dirty="0" smtClean="0"/>
            <a:t/>
          </a:r>
          <a:br>
            <a:rPr lang="fr-FR" sz="1800" b="0" dirty="0" smtClean="0"/>
          </a:br>
          <a:r>
            <a:rPr lang="fr-FR" sz="1800" b="0" dirty="0" smtClean="0"/>
            <a:t> </a:t>
          </a:r>
          <a:r>
            <a:rPr lang="ar-SA" sz="1800" b="0" dirty="0" smtClean="0"/>
            <a:t> </a:t>
          </a:r>
          <a:r>
            <a:rPr lang="fr-FR" sz="1800" b="0" dirty="0" smtClean="0"/>
            <a:t>  </a:t>
          </a:r>
          <a:r>
            <a:rPr lang="ar-SA" sz="1800" b="0" dirty="0" smtClean="0"/>
            <a:t>استمرت في الوجود</a:t>
          </a:r>
          <a:endParaRPr lang="fr-FR" sz="1800" b="0" dirty="0"/>
        </a:p>
      </dgm:t>
    </dgm:pt>
    <dgm:pt modelId="{F5C91465-A1F4-B746-A078-C70C6DC72B46}" type="parTrans" cxnId="{D7AED733-7C23-C443-BE4C-A9DEAE49AD52}">
      <dgm:prSet/>
      <dgm:spPr/>
      <dgm:t>
        <a:bodyPr/>
        <a:lstStyle/>
        <a:p>
          <a:endParaRPr lang="fr-FR"/>
        </a:p>
      </dgm:t>
    </dgm:pt>
    <dgm:pt modelId="{B278D825-9F8F-6B4C-90DD-A5CDDC027CB4}" type="sibTrans" cxnId="{D7AED733-7C23-C443-BE4C-A9DEAE49AD52}">
      <dgm:prSet/>
      <dgm:spPr/>
      <dgm:t>
        <a:bodyPr/>
        <a:lstStyle/>
        <a:p>
          <a:endParaRPr lang="fr-FR"/>
        </a:p>
      </dgm:t>
    </dgm:pt>
    <dgm:pt modelId="{D88236FE-8425-5D44-AC74-C9905D6618EB}">
      <dgm:prSet phldrT="[Texte]" custT="1"/>
      <dgm:spPr/>
      <dgm:t>
        <a:bodyPr/>
        <a:lstStyle/>
        <a:p>
          <a:r>
            <a:rPr lang="ar-SA" sz="1800" b="0" dirty="0" smtClean="0"/>
            <a:t>إن احتجاب الله الظاهرى عن الخليقة</a:t>
          </a:r>
          <a:endParaRPr lang="fr-FR" sz="1800" b="0" dirty="0" smtClean="0"/>
        </a:p>
        <a:p>
          <a:r>
            <a:rPr lang="ar-SA" sz="1800" b="0" dirty="0" smtClean="0"/>
            <a:t> </a:t>
          </a:r>
          <a:r>
            <a:rPr lang="ar-SA" sz="1800" b="0" dirty="0" err="1" smtClean="0"/>
            <a:t>(</a:t>
          </a:r>
          <a:r>
            <a:rPr lang="ar-LB" sz="1800" b="0" dirty="0" smtClean="0"/>
            <a:t>كي </a:t>
          </a:r>
          <a:r>
            <a:rPr lang="ar-SA" sz="1800" b="0" dirty="0" smtClean="0"/>
            <a:t>يدعها تكون </a:t>
          </a:r>
          <a:r>
            <a:rPr lang="ar-LB" sz="1800" b="0" dirty="0" smtClean="0"/>
            <a:t>كي لا يذيبها في </a:t>
          </a:r>
          <a:r>
            <a:rPr lang="ar-SA" sz="1800" b="0" dirty="0" smtClean="0"/>
            <a:t>ذاته</a:t>
          </a:r>
          <a:r>
            <a:rPr lang="ar-SA" sz="1800" b="0" dirty="0" err="1" smtClean="0"/>
            <a:t>)</a:t>
          </a:r>
          <a:endParaRPr lang="fr-FR" sz="1800" b="0" dirty="0"/>
        </a:p>
      </dgm:t>
    </dgm:pt>
    <dgm:pt modelId="{B41CACD0-8186-7546-A215-780B5A798A76}" type="parTrans" cxnId="{94E1B13F-F674-354C-96A7-CA850CE51491}">
      <dgm:prSet/>
      <dgm:spPr/>
      <dgm:t>
        <a:bodyPr/>
        <a:lstStyle/>
        <a:p>
          <a:endParaRPr lang="fr-FR"/>
        </a:p>
      </dgm:t>
    </dgm:pt>
    <dgm:pt modelId="{87CEA2BA-2C1C-DD4E-B9E6-E920F74DA997}" type="sibTrans" cxnId="{94E1B13F-F674-354C-96A7-CA850CE51491}">
      <dgm:prSet/>
      <dgm:spPr/>
      <dgm:t>
        <a:bodyPr/>
        <a:lstStyle/>
        <a:p>
          <a:endParaRPr lang="fr-FR"/>
        </a:p>
      </dgm:t>
    </dgm:pt>
    <dgm:pt modelId="{E3B87A7A-2F1D-CE46-817F-E91FADF6FC81}" type="pres">
      <dgm:prSet presAssocID="{987ADA65-6258-124F-B59D-909131733764}" presName="cycle" presStyleCnt="0">
        <dgm:presLayoutVars>
          <dgm:chMax val="1"/>
          <dgm:dir/>
          <dgm:animLvl val="ctr"/>
          <dgm:resizeHandles val="exact"/>
        </dgm:presLayoutVars>
      </dgm:prSet>
      <dgm:spPr/>
      <dgm:t>
        <a:bodyPr/>
        <a:lstStyle/>
        <a:p>
          <a:endParaRPr lang="fr-FR"/>
        </a:p>
      </dgm:t>
    </dgm:pt>
    <dgm:pt modelId="{9A2152C6-2B9D-C64B-B602-972B11335A8D}" type="pres">
      <dgm:prSet presAssocID="{2EA9A66D-78FD-6D4E-BC09-B26329C0CF4E}" presName="centerShape" presStyleLbl="node0" presStyleIdx="0" presStyleCnt="1" custScaleX="124261" custScaleY="125527" custLinFactNeighborY="7476"/>
      <dgm:spPr/>
      <dgm:t>
        <a:bodyPr/>
        <a:lstStyle/>
        <a:p>
          <a:endParaRPr lang="fr-FR"/>
        </a:p>
      </dgm:t>
    </dgm:pt>
    <dgm:pt modelId="{C455CF15-7754-B04A-A50C-F127F9A58750}" type="pres">
      <dgm:prSet presAssocID="{F5C91465-A1F4-B746-A078-C70C6DC72B46}" presName="parTrans" presStyleLbl="bgSibTrans2D1" presStyleIdx="0" presStyleCnt="2"/>
      <dgm:spPr/>
      <dgm:t>
        <a:bodyPr/>
        <a:lstStyle/>
        <a:p>
          <a:endParaRPr lang="fr-FR"/>
        </a:p>
      </dgm:t>
    </dgm:pt>
    <dgm:pt modelId="{9428252D-E4D4-E440-89A0-4BAE251021A0}" type="pres">
      <dgm:prSet presAssocID="{DC00D521-C3DD-1746-884F-B5DD8348BF8F}" presName="node" presStyleLbl="node1" presStyleIdx="0" presStyleCnt="2">
        <dgm:presLayoutVars>
          <dgm:bulletEnabled val="1"/>
        </dgm:presLayoutVars>
      </dgm:prSet>
      <dgm:spPr/>
      <dgm:t>
        <a:bodyPr/>
        <a:lstStyle/>
        <a:p>
          <a:endParaRPr lang="fr-FR"/>
        </a:p>
      </dgm:t>
    </dgm:pt>
    <dgm:pt modelId="{7E7D9B23-A5E8-4A4E-8005-0D2637D801A2}" type="pres">
      <dgm:prSet presAssocID="{B41CACD0-8186-7546-A215-780B5A798A76}" presName="parTrans" presStyleLbl="bgSibTrans2D1" presStyleIdx="1" presStyleCnt="2"/>
      <dgm:spPr/>
      <dgm:t>
        <a:bodyPr/>
        <a:lstStyle/>
        <a:p>
          <a:endParaRPr lang="fr-FR"/>
        </a:p>
      </dgm:t>
    </dgm:pt>
    <dgm:pt modelId="{027BA32F-8D3A-ED48-8D23-0ABE7D224ED2}" type="pres">
      <dgm:prSet presAssocID="{D88236FE-8425-5D44-AC74-C9905D6618EB}" presName="node" presStyleLbl="node1" presStyleIdx="1" presStyleCnt="2">
        <dgm:presLayoutVars>
          <dgm:bulletEnabled val="1"/>
        </dgm:presLayoutVars>
      </dgm:prSet>
      <dgm:spPr/>
      <dgm:t>
        <a:bodyPr/>
        <a:lstStyle/>
        <a:p>
          <a:endParaRPr lang="fr-FR"/>
        </a:p>
      </dgm:t>
    </dgm:pt>
  </dgm:ptLst>
  <dgm:cxnLst>
    <dgm:cxn modelId="{05ADF8D2-C24C-4342-BD1E-802B1120C46F}" type="presOf" srcId="{987ADA65-6258-124F-B59D-909131733764}" destId="{E3B87A7A-2F1D-CE46-817F-E91FADF6FC81}" srcOrd="0" destOrd="0" presId="urn:microsoft.com/office/officeart/2005/8/layout/radial4"/>
    <dgm:cxn modelId="{BE066863-C703-CF41-9B4C-7F00407DB584}" type="presOf" srcId="{2EA9A66D-78FD-6D4E-BC09-B26329C0CF4E}" destId="{9A2152C6-2B9D-C64B-B602-972B11335A8D}" srcOrd="0" destOrd="0" presId="urn:microsoft.com/office/officeart/2005/8/layout/radial4"/>
    <dgm:cxn modelId="{C003767B-0B7B-8841-8C75-A1A79A577379}" type="presOf" srcId="{B41CACD0-8186-7546-A215-780B5A798A76}" destId="{7E7D9B23-A5E8-4A4E-8005-0D2637D801A2}" srcOrd="0" destOrd="0" presId="urn:microsoft.com/office/officeart/2005/8/layout/radial4"/>
    <dgm:cxn modelId="{D990AF94-214E-5D48-959D-CB5F781BD56E}" type="presOf" srcId="{F5C91465-A1F4-B746-A078-C70C6DC72B46}" destId="{C455CF15-7754-B04A-A50C-F127F9A58750}" srcOrd="0" destOrd="0" presId="urn:microsoft.com/office/officeart/2005/8/layout/radial4"/>
    <dgm:cxn modelId="{D30D8EEA-4B5C-6B44-A99A-FD07BE76822E}" srcId="{987ADA65-6258-124F-B59D-909131733764}" destId="{2EA9A66D-78FD-6D4E-BC09-B26329C0CF4E}" srcOrd="0" destOrd="0" parTransId="{E6E9AFB6-40C1-D841-897D-0CD6847DC1BB}" sibTransId="{ACFD8B52-1E8F-2C49-B5A2-1B5665A83347}"/>
    <dgm:cxn modelId="{94E1B13F-F674-354C-96A7-CA850CE51491}" srcId="{2EA9A66D-78FD-6D4E-BC09-B26329C0CF4E}" destId="{D88236FE-8425-5D44-AC74-C9905D6618EB}" srcOrd="1" destOrd="0" parTransId="{B41CACD0-8186-7546-A215-780B5A798A76}" sibTransId="{87CEA2BA-2C1C-DD4E-B9E6-E920F74DA997}"/>
    <dgm:cxn modelId="{D7AED733-7C23-C443-BE4C-A9DEAE49AD52}" srcId="{2EA9A66D-78FD-6D4E-BC09-B26329C0CF4E}" destId="{DC00D521-C3DD-1746-884F-B5DD8348BF8F}" srcOrd="0" destOrd="0" parTransId="{F5C91465-A1F4-B746-A078-C70C6DC72B46}" sibTransId="{B278D825-9F8F-6B4C-90DD-A5CDDC027CB4}"/>
    <dgm:cxn modelId="{2B47ACA3-0B28-C842-8A43-92324205338D}" type="presOf" srcId="{D88236FE-8425-5D44-AC74-C9905D6618EB}" destId="{027BA32F-8D3A-ED48-8D23-0ABE7D224ED2}" srcOrd="0" destOrd="0" presId="urn:microsoft.com/office/officeart/2005/8/layout/radial4"/>
    <dgm:cxn modelId="{949FB494-6FC5-554F-A691-99935BD93160}" type="presOf" srcId="{DC00D521-C3DD-1746-884F-B5DD8348BF8F}" destId="{9428252D-E4D4-E440-89A0-4BAE251021A0}" srcOrd="0" destOrd="0" presId="urn:microsoft.com/office/officeart/2005/8/layout/radial4"/>
    <dgm:cxn modelId="{3040195E-BC7B-1346-BE16-97CC61E748ED}" type="presParOf" srcId="{E3B87A7A-2F1D-CE46-817F-E91FADF6FC81}" destId="{9A2152C6-2B9D-C64B-B602-972B11335A8D}" srcOrd="0" destOrd="0" presId="urn:microsoft.com/office/officeart/2005/8/layout/radial4"/>
    <dgm:cxn modelId="{38F012C1-4F9C-FD41-ACDE-5BCF742EDE08}" type="presParOf" srcId="{E3B87A7A-2F1D-CE46-817F-E91FADF6FC81}" destId="{C455CF15-7754-B04A-A50C-F127F9A58750}" srcOrd="1" destOrd="0" presId="urn:microsoft.com/office/officeart/2005/8/layout/radial4"/>
    <dgm:cxn modelId="{0102FB5B-9426-784D-81CD-A581707A9E0B}" type="presParOf" srcId="{E3B87A7A-2F1D-CE46-817F-E91FADF6FC81}" destId="{9428252D-E4D4-E440-89A0-4BAE251021A0}" srcOrd="2" destOrd="0" presId="urn:microsoft.com/office/officeart/2005/8/layout/radial4"/>
    <dgm:cxn modelId="{A0408670-D1BE-494C-9713-F36A9F69397C}" type="presParOf" srcId="{E3B87A7A-2F1D-CE46-817F-E91FADF6FC81}" destId="{7E7D9B23-A5E8-4A4E-8005-0D2637D801A2}" srcOrd="3" destOrd="0" presId="urn:microsoft.com/office/officeart/2005/8/layout/radial4"/>
    <dgm:cxn modelId="{7ECB1102-B830-8F4A-9812-D8C528F2C33B}" type="presParOf" srcId="{E3B87A7A-2F1D-CE46-817F-E91FADF6FC81}" destId="{027BA32F-8D3A-ED48-8D23-0ABE7D224ED2}" srcOrd="4"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3488C9-0883-BA4E-B5AF-DDB6363EF1E1}" type="doc">
      <dgm:prSet loTypeId="urn:microsoft.com/office/officeart/2005/8/layout/hProcess3" loCatId="" qsTypeId="urn:microsoft.com/office/officeart/2005/8/quickstyle/simple4" qsCatId="simple" csTypeId="urn:microsoft.com/office/officeart/2005/8/colors/accent1_2" csCatId="accent1" phldr="1"/>
      <dgm:spPr/>
    </dgm:pt>
    <dgm:pt modelId="{087636A2-B8FE-CB45-A00B-FDE603FF4D6C}">
      <dgm:prSet phldrT="[Texte]"/>
      <dgm:spPr/>
      <dgm:t>
        <a:bodyPr/>
        <a:lstStyle/>
        <a:p>
          <a:pPr rtl="0"/>
          <a:r>
            <a:rPr lang="ar-SA" b="0" dirty="0" smtClean="0">
              <a:solidFill>
                <a:schemeClr val="bg1"/>
              </a:solidFill>
            </a:rPr>
            <a:t>ولنا فى خطّ الوحي، الذي تُوّج بيسوع المسيح وبالكنيسة التى هى امتداده فى التاريخ، صورة عن تربية الله المتأنية، الصبورة، للإنسان، بغية مساعدته</a:t>
          </a:r>
          <a:r>
            <a:rPr lang="fr-FR" b="0" dirty="0" smtClean="0">
              <a:solidFill>
                <a:schemeClr val="bg1"/>
              </a:solidFill>
            </a:rPr>
            <a:t> </a:t>
          </a:r>
          <a:r>
            <a:rPr lang="ar-SA" b="0" dirty="0" smtClean="0">
              <a:solidFill>
                <a:schemeClr val="bg1"/>
              </a:solidFill>
            </a:rPr>
            <a:t>على التحرر من شروره وعلى إحقاق إنسانيته وفق المثال الإلهي</a:t>
          </a:r>
          <a:endParaRPr lang="fr-FR" b="0" dirty="0">
            <a:solidFill>
              <a:schemeClr val="bg1"/>
            </a:solidFill>
          </a:endParaRPr>
        </a:p>
      </dgm:t>
    </dgm:pt>
    <dgm:pt modelId="{5DB0575B-EE9D-5A49-9CDC-0E6F134A5898}" type="parTrans" cxnId="{BFC85750-1E81-3B44-B338-77817803DE70}">
      <dgm:prSet/>
      <dgm:spPr/>
      <dgm:t>
        <a:bodyPr/>
        <a:lstStyle/>
        <a:p>
          <a:endParaRPr lang="fr-FR"/>
        </a:p>
      </dgm:t>
    </dgm:pt>
    <dgm:pt modelId="{C4675522-BCD0-9942-87F7-BCCA83CB0FD2}" type="sibTrans" cxnId="{BFC85750-1E81-3B44-B338-77817803DE70}">
      <dgm:prSet/>
      <dgm:spPr/>
      <dgm:t>
        <a:bodyPr/>
        <a:lstStyle/>
        <a:p>
          <a:endParaRPr lang="fr-FR"/>
        </a:p>
      </dgm:t>
    </dgm:pt>
    <dgm:pt modelId="{00E1B646-02C1-5045-885A-4A101D82F66A}" type="pres">
      <dgm:prSet presAssocID="{213488C9-0883-BA4E-B5AF-DDB6363EF1E1}" presName="Name0" presStyleCnt="0">
        <dgm:presLayoutVars>
          <dgm:dir/>
          <dgm:animLvl val="lvl"/>
          <dgm:resizeHandles val="exact"/>
        </dgm:presLayoutVars>
      </dgm:prSet>
      <dgm:spPr/>
    </dgm:pt>
    <dgm:pt modelId="{68712F57-6D3C-1147-82E2-8CD0A3EFC230}" type="pres">
      <dgm:prSet presAssocID="{213488C9-0883-BA4E-B5AF-DDB6363EF1E1}" presName="dummy" presStyleCnt="0"/>
      <dgm:spPr/>
    </dgm:pt>
    <dgm:pt modelId="{64C5F2B3-3C11-9344-97CB-91FC7260A6B6}" type="pres">
      <dgm:prSet presAssocID="{213488C9-0883-BA4E-B5AF-DDB6363EF1E1}" presName="linH" presStyleCnt="0"/>
      <dgm:spPr/>
    </dgm:pt>
    <dgm:pt modelId="{CB1E692B-97E8-B247-9A9E-EF04207684C5}" type="pres">
      <dgm:prSet presAssocID="{213488C9-0883-BA4E-B5AF-DDB6363EF1E1}" presName="padding1" presStyleCnt="0"/>
      <dgm:spPr/>
    </dgm:pt>
    <dgm:pt modelId="{98D49717-AADF-4E44-A420-56327942FDFB}" type="pres">
      <dgm:prSet presAssocID="{087636A2-B8FE-CB45-A00B-FDE603FF4D6C}" presName="linV" presStyleCnt="0"/>
      <dgm:spPr/>
    </dgm:pt>
    <dgm:pt modelId="{6F96BEAC-9D09-E543-BA11-55C60BC9CFCA}" type="pres">
      <dgm:prSet presAssocID="{087636A2-B8FE-CB45-A00B-FDE603FF4D6C}" presName="spVertical1" presStyleCnt="0"/>
      <dgm:spPr/>
    </dgm:pt>
    <dgm:pt modelId="{3D086C60-B10A-7547-BCD3-6A8C9BBEEE59}" type="pres">
      <dgm:prSet presAssocID="{087636A2-B8FE-CB45-A00B-FDE603FF4D6C}" presName="parTx" presStyleLbl="revTx" presStyleIdx="0" presStyleCnt="1" custAng="1296175" custLinFactY="22897" custLinFactNeighborX="8235" custLinFactNeighborY="100000">
        <dgm:presLayoutVars>
          <dgm:chMax val="0"/>
          <dgm:chPref val="0"/>
          <dgm:bulletEnabled val="1"/>
        </dgm:presLayoutVars>
      </dgm:prSet>
      <dgm:spPr/>
      <dgm:t>
        <a:bodyPr/>
        <a:lstStyle/>
        <a:p>
          <a:endParaRPr lang="fr-FR"/>
        </a:p>
      </dgm:t>
    </dgm:pt>
    <dgm:pt modelId="{5D1F4C3F-4356-8342-A4F5-CBA00C2E1C07}" type="pres">
      <dgm:prSet presAssocID="{087636A2-B8FE-CB45-A00B-FDE603FF4D6C}" presName="spVertical2" presStyleCnt="0"/>
      <dgm:spPr/>
    </dgm:pt>
    <dgm:pt modelId="{ED6AA2A4-1AEC-F54C-9608-DD0B62DFCCD2}" type="pres">
      <dgm:prSet presAssocID="{087636A2-B8FE-CB45-A00B-FDE603FF4D6C}" presName="spVertical3" presStyleCnt="0"/>
      <dgm:spPr/>
    </dgm:pt>
    <dgm:pt modelId="{1350FCE9-290A-E644-8A4C-4CFBC87E1A0C}" type="pres">
      <dgm:prSet presAssocID="{213488C9-0883-BA4E-B5AF-DDB6363EF1E1}" presName="padding2" presStyleCnt="0"/>
      <dgm:spPr/>
    </dgm:pt>
    <dgm:pt modelId="{0658B559-BF5E-634E-AB35-5A1E4C417B22}" type="pres">
      <dgm:prSet presAssocID="{213488C9-0883-BA4E-B5AF-DDB6363EF1E1}" presName="negArrow" presStyleCnt="0"/>
      <dgm:spPr/>
    </dgm:pt>
    <dgm:pt modelId="{F0C7E7A8-A178-8A45-AFCE-38C68FD9D7EE}" type="pres">
      <dgm:prSet presAssocID="{213488C9-0883-BA4E-B5AF-DDB6363EF1E1}" presName="backgroundArrow" presStyleLbl="node1" presStyleIdx="0" presStyleCnt="1" custAng="12095200" custScaleY="167227"/>
      <dgm:spPr/>
    </dgm:pt>
  </dgm:ptLst>
  <dgm:cxnLst>
    <dgm:cxn modelId="{BFC85750-1E81-3B44-B338-77817803DE70}" srcId="{213488C9-0883-BA4E-B5AF-DDB6363EF1E1}" destId="{087636A2-B8FE-CB45-A00B-FDE603FF4D6C}" srcOrd="0" destOrd="0" parTransId="{5DB0575B-EE9D-5A49-9CDC-0E6F134A5898}" sibTransId="{C4675522-BCD0-9942-87F7-BCCA83CB0FD2}"/>
    <dgm:cxn modelId="{30DB8AC3-2862-874A-A2CD-BADE3959BF1A}" type="presOf" srcId="{087636A2-B8FE-CB45-A00B-FDE603FF4D6C}" destId="{3D086C60-B10A-7547-BCD3-6A8C9BBEEE59}" srcOrd="0" destOrd="0" presId="urn:microsoft.com/office/officeart/2005/8/layout/hProcess3"/>
    <dgm:cxn modelId="{E69F3833-DEB6-5A4A-9942-4FFEBCA0EBDE}" type="presOf" srcId="{213488C9-0883-BA4E-B5AF-DDB6363EF1E1}" destId="{00E1B646-02C1-5045-885A-4A101D82F66A}" srcOrd="0" destOrd="0" presId="urn:microsoft.com/office/officeart/2005/8/layout/hProcess3"/>
    <dgm:cxn modelId="{39F359F1-2926-6E46-B50E-C2359057B823}" type="presParOf" srcId="{00E1B646-02C1-5045-885A-4A101D82F66A}" destId="{68712F57-6D3C-1147-82E2-8CD0A3EFC230}" srcOrd="0" destOrd="0" presId="urn:microsoft.com/office/officeart/2005/8/layout/hProcess3"/>
    <dgm:cxn modelId="{822B8879-925E-4A49-8DD1-4EC2A9CE7250}" type="presParOf" srcId="{00E1B646-02C1-5045-885A-4A101D82F66A}" destId="{64C5F2B3-3C11-9344-97CB-91FC7260A6B6}" srcOrd="1" destOrd="0" presId="urn:microsoft.com/office/officeart/2005/8/layout/hProcess3"/>
    <dgm:cxn modelId="{EC6D5DE9-915A-7240-8237-8631C96B522B}" type="presParOf" srcId="{64C5F2B3-3C11-9344-97CB-91FC7260A6B6}" destId="{CB1E692B-97E8-B247-9A9E-EF04207684C5}" srcOrd="0" destOrd="0" presId="urn:microsoft.com/office/officeart/2005/8/layout/hProcess3"/>
    <dgm:cxn modelId="{1E4B348D-53D4-FA42-A043-F8A81F5B4BC7}" type="presParOf" srcId="{64C5F2B3-3C11-9344-97CB-91FC7260A6B6}" destId="{98D49717-AADF-4E44-A420-56327942FDFB}" srcOrd="1" destOrd="0" presId="urn:microsoft.com/office/officeart/2005/8/layout/hProcess3"/>
    <dgm:cxn modelId="{A7ADCF07-7EC4-004D-A4A7-0374E917CD37}" type="presParOf" srcId="{98D49717-AADF-4E44-A420-56327942FDFB}" destId="{6F96BEAC-9D09-E543-BA11-55C60BC9CFCA}" srcOrd="0" destOrd="0" presId="urn:microsoft.com/office/officeart/2005/8/layout/hProcess3"/>
    <dgm:cxn modelId="{31AFDB62-8030-2446-8941-E8B47A5F0BE9}" type="presParOf" srcId="{98D49717-AADF-4E44-A420-56327942FDFB}" destId="{3D086C60-B10A-7547-BCD3-6A8C9BBEEE59}" srcOrd="1" destOrd="0" presId="urn:microsoft.com/office/officeart/2005/8/layout/hProcess3"/>
    <dgm:cxn modelId="{35B9AD4D-9A97-BD4D-B128-2ADAE2AF5B27}" type="presParOf" srcId="{98D49717-AADF-4E44-A420-56327942FDFB}" destId="{5D1F4C3F-4356-8342-A4F5-CBA00C2E1C07}" srcOrd="2" destOrd="0" presId="urn:microsoft.com/office/officeart/2005/8/layout/hProcess3"/>
    <dgm:cxn modelId="{A182B96D-E0A8-754B-80EA-926DDFC6870B}" type="presParOf" srcId="{98D49717-AADF-4E44-A420-56327942FDFB}" destId="{ED6AA2A4-1AEC-F54C-9608-DD0B62DFCCD2}" srcOrd="3" destOrd="0" presId="urn:microsoft.com/office/officeart/2005/8/layout/hProcess3"/>
    <dgm:cxn modelId="{A3C79C0D-4DC0-1B40-981E-5E15517AFACF}" type="presParOf" srcId="{64C5F2B3-3C11-9344-97CB-91FC7260A6B6}" destId="{1350FCE9-290A-E644-8A4C-4CFBC87E1A0C}" srcOrd="2" destOrd="0" presId="urn:microsoft.com/office/officeart/2005/8/layout/hProcess3"/>
    <dgm:cxn modelId="{3BF648A8-8899-944B-9A25-1AA2C00F1329}" type="presParOf" srcId="{64C5F2B3-3C11-9344-97CB-91FC7260A6B6}" destId="{0658B559-BF5E-634E-AB35-5A1E4C417B22}" srcOrd="3" destOrd="0" presId="urn:microsoft.com/office/officeart/2005/8/layout/hProcess3"/>
    <dgm:cxn modelId="{CC685D1C-41FF-0240-866B-8777EF0CC455}" type="presParOf" srcId="{64C5F2B3-3C11-9344-97CB-91FC7260A6B6}" destId="{F0C7E7A8-A178-8A45-AFCE-38C68FD9D7EE}" srcOrd="4" destOrd="0" presId="urn:microsoft.com/office/officeart/2005/8/layout/h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13488C9-0883-BA4E-B5AF-DDB6363EF1E1}" type="doc">
      <dgm:prSet loTypeId="urn:microsoft.com/office/officeart/2005/8/layout/hProcess3" loCatId="" qsTypeId="urn:microsoft.com/office/officeart/2005/8/quickstyle/simple4" qsCatId="simple" csTypeId="urn:microsoft.com/office/officeart/2005/8/colors/accent1_2" csCatId="accent1" phldr="1"/>
      <dgm:spPr/>
    </dgm:pt>
    <dgm:pt modelId="{087636A2-B8FE-CB45-A00B-FDE603FF4D6C}">
      <dgm:prSet phldrT="[Texte]" custT="1"/>
      <dgm:spPr/>
      <dgm:t>
        <a:bodyPr/>
        <a:lstStyle/>
        <a:p>
          <a:r>
            <a:rPr lang="ar-SA" sz="1700" b="0" dirty="0" smtClean="0">
              <a:solidFill>
                <a:srgbClr val="FFFFFF"/>
              </a:solidFill>
            </a:rPr>
            <a:t>ولنا فى الخط التصاعدي الذي سلكه تطور المادة والحياة فى الكون رغم عثراته، صورة عن هذا التوجه الإلهي الخفي، الفاعل من خلال نواميس المادة ...</a:t>
          </a:r>
        </a:p>
      </dgm:t>
    </dgm:pt>
    <dgm:pt modelId="{5DB0575B-EE9D-5A49-9CDC-0E6F134A5898}" type="parTrans" cxnId="{BFC85750-1E81-3B44-B338-77817803DE70}">
      <dgm:prSet/>
      <dgm:spPr/>
      <dgm:t>
        <a:bodyPr/>
        <a:lstStyle/>
        <a:p>
          <a:endParaRPr lang="fr-FR"/>
        </a:p>
      </dgm:t>
    </dgm:pt>
    <dgm:pt modelId="{C4675522-BCD0-9942-87F7-BCCA83CB0FD2}" type="sibTrans" cxnId="{BFC85750-1E81-3B44-B338-77817803DE70}">
      <dgm:prSet/>
      <dgm:spPr/>
      <dgm:t>
        <a:bodyPr/>
        <a:lstStyle/>
        <a:p>
          <a:endParaRPr lang="fr-FR"/>
        </a:p>
      </dgm:t>
    </dgm:pt>
    <dgm:pt modelId="{00E1B646-02C1-5045-885A-4A101D82F66A}" type="pres">
      <dgm:prSet presAssocID="{213488C9-0883-BA4E-B5AF-DDB6363EF1E1}" presName="Name0" presStyleCnt="0">
        <dgm:presLayoutVars>
          <dgm:dir/>
          <dgm:animLvl val="lvl"/>
          <dgm:resizeHandles val="exact"/>
        </dgm:presLayoutVars>
      </dgm:prSet>
      <dgm:spPr/>
    </dgm:pt>
    <dgm:pt modelId="{68712F57-6D3C-1147-82E2-8CD0A3EFC230}" type="pres">
      <dgm:prSet presAssocID="{213488C9-0883-BA4E-B5AF-DDB6363EF1E1}" presName="dummy" presStyleCnt="0"/>
      <dgm:spPr/>
    </dgm:pt>
    <dgm:pt modelId="{64C5F2B3-3C11-9344-97CB-91FC7260A6B6}" type="pres">
      <dgm:prSet presAssocID="{213488C9-0883-BA4E-B5AF-DDB6363EF1E1}" presName="linH" presStyleCnt="0"/>
      <dgm:spPr/>
    </dgm:pt>
    <dgm:pt modelId="{CB1E692B-97E8-B247-9A9E-EF04207684C5}" type="pres">
      <dgm:prSet presAssocID="{213488C9-0883-BA4E-B5AF-DDB6363EF1E1}" presName="padding1" presStyleCnt="0"/>
      <dgm:spPr/>
    </dgm:pt>
    <dgm:pt modelId="{98D49717-AADF-4E44-A420-56327942FDFB}" type="pres">
      <dgm:prSet presAssocID="{087636A2-B8FE-CB45-A00B-FDE603FF4D6C}" presName="linV" presStyleCnt="0"/>
      <dgm:spPr/>
    </dgm:pt>
    <dgm:pt modelId="{6F96BEAC-9D09-E543-BA11-55C60BC9CFCA}" type="pres">
      <dgm:prSet presAssocID="{087636A2-B8FE-CB45-A00B-FDE603FF4D6C}" presName="spVertical1" presStyleCnt="0"/>
      <dgm:spPr/>
    </dgm:pt>
    <dgm:pt modelId="{3D086C60-B10A-7547-BCD3-6A8C9BBEEE59}" type="pres">
      <dgm:prSet presAssocID="{087636A2-B8FE-CB45-A00B-FDE603FF4D6C}" presName="parTx" presStyleLbl="revTx" presStyleIdx="0" presStyleCnt="1" custAng="1296175" custLinFactY="22897" custLinFactNeighborX="8235" custLinFactNeighborY="100000">
        <dgm:presLayoutVars>
          <dgm:chMax val="0"/>
          <dgm:chPref val="0"/>
          <dgm:bulletEnabled val="1"/>
        </dgm:presLayoutVars>
      </dgm:prSet>
      <dgm:spPr/>
      <dgm:t>
        <a:bodyPr/>
        <a:lstStyle/>
        <a:p>
          <a:endParaRPr lang="fr-FR"/>
        </a:p>
      </dgm:t>
    </dgm:pt>
    <dgm:pt modelId="{5D1F4C3F-4356-8342-A4F5-CBA00C2E1C07}" type="pres">
      <dgm:prSet presAssocID="{087636A2-B8FE-CB45-A00B-FDE603FF4D6C}" presName="spVertical2" presStyleCnt="0"/>
      <dgm:spPr/>
    </dgm:pt>
    <dgm:pt modelId="{ED6AA2A4-1AEC-F54C-9608-DD0B62DFCCD2}" type="pres">
      <dgm:prSet presAssocID="{087636A2-B8FE-CB45-A00B-FDE603FF4D6C}" presName="spVertical3" presStyleCnt="0"/>
      <dgm:spPr/>
    </dgm:pt>
    <dgm:pt modelId="{1350FCE9-290A-E644-8A4C-4CFBC87E1A0C}" type="pres">
      <dgm:prSet presAssocID="{213488C9-0883-BA4E-B5AF-DDB6363EF1E1}" presName="padding2" presStyleCnt="0"/>
      <dgm:spPr/>
    </dgm:pt>
    <dgm:pt modelId="{0658B559-BF5E-634E-AB35-5A1E4C417B22}" type="pres">
      <dgm:prSet presAssocID="{213488C9-0883-BA4E-B5AF-DDB6363EF1E1}" presName="negArrow" presStyleCnt="0"/>
      <dgm:spPr/>
    </dgm:pt>
    <dgm:pt modelId="{F0C7E7A8-A178-8A45-AFCE-38C68FD9D7EE}" type="pres">
      <dgm:prSet presAssocID="{213488C9-0883-BA4E-B5AF-DDB6363EF1E1}" presName="backgroundArrow" presStyleLbl="node1" presStyleIdx="0" presStyleCnt="1" custAng="12095200" custScaleY="167227"/>
      <dgm:spPr/>
    </dgm:pt>
  </dgm:ptLst>
  <dgm:cxnLst>
    <dgm:cxn modelId="{8E2A30C6-8A2A-BE46-A694-8CFA9F81A3EB}" type="presOf" srcId="{087636A2-B8FE-CB45-A00B-FDE603FF4D6C}" destId="{3D086C60-B10A-7547-BCD3-6A8C9BBEEE59}" srcOrd="0" destOrd="0" presId="urn:microsoft.com/office/officeart/2005/8/layout/hProcess3"/>
    <dgm:cxn modelId="{BFC85750-1E81-3B44-B338-77817803DE70}" srcId="{213488C9-0883-BA4E-B5AF-DDB6363EF1E1}" destId="{087636A2-B8FE-CB45-A00B-FDE603FF4D6C}" srcOrd="0" destOrd="0" parTransId="{5DB0575B-EE9D-5A49-9CDC-0E6F134A5898}" sibTransId="{C4675522-BCD0-9942-87F7-BCCA83CB0FD2}"/>
    <dgm:cxn modelId="{621CFEF3-68D4-0647-ADB3-B9EEC6A9164A}" type="presOf" srcId="{213488C9-0883-BA4E-B5AF-DDB6363EF1E1}" destId="{00E1B646-02C1-5045-885A-4A101D82F66A}" srcOrd="0" destOrd="0" presId="urn:microsoft.com/office/officeart/2005/8/layout/hProcess3"/>
    <dgm:cxn modelId="{A75C97B2-2E3D-8A44-8DD0-6750810912C4}" type="presParOf" srcId="{00E1B646-02C1-5045-885A-4A101D82F66A}" destId="{68712F57-6D3C-1147-82E2-8CD0A3EFC230}" srcOrd="0" destOrd="0" presId="urn:microsoft.com/office/officeart/2005/8/layout/hProcess3"/>
    <dgm:cxn modelId="{D8669E72-8D55-E840-BD3B-806D87821853}" type="presParOf" srcId="{00E1B646-02C1-5045-885A-4A101D82F66A}" destId="{64C5F2B3-3C11-9344-97CB-91FC7260A6B6}" srcOrd="1" destOrd="0" presId="urn:microsoft.com/office/officeart/2005/8/layout/hProcess3"/>
    <dgm:cxn modelId="{5FED5323-A394-0B43-9FA0-1517160E930B}" type="presParOf" srcId="{64C5F2B3-3C11-9344-97CB-91FC7260A6B6}" destId="{CB1E692B-97E8-B247-9A9E-EF04207684C5}" srcOrd="0" destOrd="0" presId="urn:microsoft.com/office/officeart/2005/8/layout/hProcess3"/>
    <dgm:cxn modelId="{6410BBC5-6B32-8A4F-8B43-77F09E3C55C0}" type="presParOf" srcId="{64C5F2B3-3C11-9344-97CB-91FC7260A6B6}" destId="{98D49717-AADF-4E44-A420-56327942FDFB}" srcOrd="1" destOrd="0" presId="urn:microsoft.com/office/officeart/2005/8/layout/hProcess3"/>
    <dgm:cxn modelId="{3E2B7512-0EFF-CA4D-9540-5917FF12BE4B}" type="presParOf" srcId="{98D49717-AADF-4E44-A420-56327942FDFB}" destId="{6F96BEAC-9D09-E543-BA11-55C60BC9CFCA}" srcOrd="0" destOrd="0" presId="urn:microsoft.com/office/officeart/2005/8/layout/hProcess3"/>
    <dgm:cxn modelId="{7375BABC-3332-9F41-8A98-67C6F594F910}" type="presParOf" srcId="{98D49717-AADF-4E44-A420-56327942FDFB}" destId="{3D086C60-B10A-7547-BCD3-6A8C9BBEEE59}" srcOrd="1" destOrd="0" presId="urn:microsoft.com/office/officeart/2005/8/layout/hProcess3"/>
    <dgm:cxn modelId="{09AEA0A3-B707-FF43-9331-043CF2BDC8B1}" type="presParOf" srcId="{98D49717-AADF-4E44-A420-56327942FDFB}" destId="{5D1F4C3F-4356-8342-A4F5-CBA00C2E1C07}" srcOrd="2" destOrd="0" presId="urn:microsoft.com/office/officeart/2005/8/layout/hProcess3"/>
    <dgm:cxn modelId="{B6F1DEB6-8E1F-6247-80CB-B188CDF8FA2C}" type="presParOf" srcId="{98D49717-AADF-4E44-A420-56327942FDFB}" destId="{ED6AA2A4-1AEC-F54C-9608-DD0B62DFCCD2}" srcOrd="3" destOrd="0" presId="urn:microsoft.com/office/officeart/2005/8/layout/hProcess3"/>
    <dgm:cxn modelId="{D9E2D1D8-DD9C-6547-BC8B-FF5B447B7543}" type="presParOf" srcId="{64C5F2B3-3C11-9344-97CB-91FC7260A6B6}" destId="{1350FCE9-290A-E644-8A4C-4CFBC87E1A0C}" srcOrd="2" destOrd="0" presId="urn:microsoft.com/office/officeart/2005/8/layout/hProcess3"/>
    <dgm:cxn modelId="{FBB25C64-321C-2540-B367-5AC71F0DD69B}" type="presParOf" srcId="{64C5F2B3-3C11-9344-97CB-91FC7260A6B6}" destId="{0658B559-BF5E-634E-AB35-5A1E4C417B22}" srcOrd="3" destOrd="0" presId="urn:microsoft.com/office/officeart/2005/8/layout/hProcess3"/>
    <dgm:cxn modelId="{84CF07E6-FCAC-7242-A380-DEF371D78E99}" type="presParOf" srcId="{64C5F2B3-3C11-9344-97CB-91FC7260A6B6}" destId="{F0C7E7A8-A178-8A45-AFCE-38C68FD9D7EE}" srcOrd="4" destOrd="0" presId="urn:microsoft.com/office/officeart/2005/8/layout/h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13488C9-0883-BA4E-B5AF-DDB6363EF1E1}" type="doc">
      <dgm:prSet loTypeId="urn:microsoft.com/office/officeart/2005/8/layout/hProcess3" loCatId="" qsTypeId="urn:microsoft.com/office/officeart/2005/8/quickstyle/simple4" qsCatId="simple" csTypeId="urn:microsoft.com/office/officeart/2005/8/colors/accent1_2" csCatId="accent1" phldr="1"/>
      <dgm:spPr/>
    </dgm:pt>
    <dgm:pt modelId="{087636A2-B8FE-CB45-A00B-FDE603FF4D6C}">
      <dgm:prSet phldrT="[Texte]" custT="1"/>
      <dgm:spPr/>
      <dgm:t>
        <a:bodyPr/>
        <a:lstStyle/>
        <a:p>
          <a:r>
            <a:rPr lang="ar-SA" sz="1400" b="0" dirty="0" smtClean="0">
              <a:solidFill>
                <a:srgbClr val="FFFFFF"/>
              </a:solidFill>
            </a:rPr>
            <a:t>ولنا فى المنجزات التى حققها تدريجيًا الرقيّ الإنساني عبر آلاف من السنين، فى مجالات تنظيم الطبيعة وتحسينها وتجميلها، ومكافحة المرض والبؤس والظلم, وإحقاق القيم الحضارية من معرفة وفن وعدل وأمن ورفاهية، صورة عن كيفية إكمال الله لعملية الخلق من خلال الإنسان    " صورته" , على حد تعبير الكتاب المقدس، " وخليفته", كما ورد فى القرآن...</a:t>
          </a:r>
          <a:endParaRPr lang="fr-FR" sz="1400" b="0" dirty="0">
            <a:solidFill>
              <a:srgbClr val="FFFFFF"/>
            </a:solidFill>
          </a:endParaRPr>
        </a:p>
      </dgm:t>
    </dgm:pt>
    <dgm:pt modelId="{5DB0575B-EE9D-5A49-9CDC-0E6F134A5898}" type="parTrans" cxnId="{BFC85750-1E81-3B44-B338-77817803DE70}">
      <dgm:prSet/>
      <dgm:spPr/>
      <dgm:t>
        <a:bodyPr/>
        <a:lstStyle/>
        <a:p>
          <a:endParaRPr lang="fr-FR"/>
        </a:p>
      </dgm:t>
    </dgm:pt>
    <dgm:pt modelId="{C4675522-BCD0-9942-87F7-BCCA83CB0FD2}" type="sibTrans" cxnId="{BFC85750-1E81-3B44-B338-77817803DE70}">
      <dgm:prSet/>
      <dgm:spPr/>
      <dgm:t>
        <a:bodyPr/>
        <a:lstStyle/>
        <a:p>
          <a:endParaRPr lang="fr-FR"/>
        </a:p>
      </dgm:t>
    </dgm:pt>
    <dgm:pt modelId="{00E1B646-02C1-5045-885A-4A101D82F66A}" type="pres">
      <dgm:prSet presAssocID="{213488C9-0883-BA4E-B5AF-DDB6363EF1E1}" presName="Name0" presStyleCnt="0">
        <dgm:presLayoutVars>
          <dgm:dir/>
          <dgm:animLvl val="lvl"/>
          <dgm:resizeHandles val="exact"/>
        </dgm:presLayoutVars>
      </dgm:prSet>
      <dgm:spPr/>
    </dgm:pt>
    <dgm:pt modelId="{68712F57-6D3C-1147-82E2-8CD0A3EFC230}" type="pres">
      <dgm:prSet presAssocID="{213488C9-0883-BA4E-B5AF-DDB6363EF1E1}" presName="dummy" presStyleCnt="0"/>
      <dgm:spPr/>
    </dgm:pt>
    <dgm:pt modelId="{64C5F2B3-3C11-9344-97CB-91FC7260A6B6}" type="pres">
      <dgm:prSet presAssocID="{213488C9-0883-BA4E-B5AF-DDB6363EF1E1}" presName="linH" presStyleCnt="0"/>
      <dgm:spPr/>
    </dgm:pt>
    <dgm:pt modelId="{CB1E692B-97E8-B247-9A9E-EF04207684C5}" type="pres">
      <dgm:prSet presAssocID="{213488C9-0883-BA4E-B5AF-DDB6363EF1E1}" presName="padding1" presStyleCnt="0"/>
      <dgm:spPr/>
    </dgm:pt>
    <dgm:pt modelId="{98D49717-AADF-4E44-A420-56327942FDFB}" type="pres">
      <dgm:prSet presAssocID="{087636A2-B8FE-CB45-A00B-FDE603FF4D6C}" presName="linV" presStyleCnt="0"/>
      <dgm:spPr/>
    </dgm:pt>
    <dgm:pt modelId="{6F96BEAC-9D09-E543-BA11-55C60BC9CFCA}" type="pres">
      <dgm:prSet presAssocID="{087636A2-B8FE-CB45-A00B-FDE603FF4D6C}" presName="spVertical1" presStyleCnt="0"/>
      <dgm:spPr/>
    </dgm:pt>
    <dgm:pt modelId="{3D086C60-B10A-7547-BCD3-6A8C9BBEEE59}" type="pres">
      <dgm:prSet presAssocID="{087636A2-B8FE-CB45-A00B-FDE603FF4D6C}" presName="parTx" presStyleLbl="revTx" presStyleIdx="0" presStyleCnt="1" custAng="1296175" custLinFactY="22897" custLinFactNeighborX="8235" custLinFactNeighborY="100000">
        <dgm:presLayoutVars>
          <dgm:chMax val="0"/>
          <dgm:chPref val="0"/>
          <dgm:bulletEnabled val="1"/>
        </dgm:presLayoutVars>
      </dgm:prSet>
      <dgm:spPr/>
      <dgm:t>
        <a:bodyPr/>
        <a:lstStyle/>
        <a:p>
          <a:endParaRPr lang="fr-FR"/>
        </a:p>
      </dgm:t>
    </dgm:pt>
    <dgm:pt modelId="{5D1F4C3F-4356-8342-A4F5-CBA00C2E1C07}" type="pres">
      <dgm:prSet presAssocID="{087636A2-B8FE-CB45-A00B-FDE603FF4D6C}" presName="spVertical2" presStyleCnt="0"/>
      <dgm:spPr/>
    </dgm:pt>
    <dgm:pt modelId="{ED6AA2A4-1AEC-F54C-9608-DD0B62DFCCD2}" type="pres">
      <dgm:prSet presAssocID="{087636A2-B8FE-CB45-A00B-FDE603FF4D6C}" presName="spVertical3" presStyleCnt="0"/>
      <dgm:spPr/>
    </dgm:pt>
    <dgm:pt modelId="{1350FCE9-290A-E644-8A4C-4CFBC87E1A0C}" type="pres">
      <dgm:prSet presAssocID="{213488C9-0883-BA4E-B5AF-DDB6363EF1E1}" presName="padding2" presStyleCnt="0"/>
      <dgm:spPr/>
    </dgm:pt>
    <dgm:pt modelId="{0658B559-BF5E-634E-AB35-5A1E4C417B22}" type="pres">
      <dgm:prSet presAssocID="{213488C9-0883-BA4E-B5AF-DDB6363EF1E1}" presName="negArrow" presStyleCnt="0"/>
      <dgm:spPr/>
    </dgm:pt>
    <dgm:pt modelId="{F0C7E7A8-A178-8A45-AFCE-38C68FD9D7EE}" type="pres">
      <dgm:prSet presAssocID="{213488C9-0883-BA4E-B5AF-DDB6363EF1E1}" presName="backgroundArrow" presStyleLbl="node1" presStyleIdx="0" presStyleCnt="1" custAng="12095200" custScaleY="167227"/>
      <dgm:spPr/>
    </dgm:pt>
  </dgm:ptLst>
  <dgm:cxnLst>
    <dgm:cxn modelId="{D21A9CCF-8374-4D42-95D7-F137ABA6DFEC}" type="presOf" srcId="{213488C9-0883-BA4E-B5AF-DDB6363EF1E1}" destId="{00E1B646-02C1-5045-885A-4A101D82F66A}" srcOrd="0" destOrd="0" presId="urn:microsoft.com/office/officeart/2005/8/layout/hProcess3"/>
    <dgm:cxn modelId="{BFC85750-1E81-3B44-B338-77817803DE70}" srcId="{213488C9-0883-BA4E-B5AF-DDB6363EF1E1}" destId="{087636A2-B8FE-CB45-A00B-FDE603FF4D6C}" srcOrd="0" destOrd="0" parTransId="{5DB0575B-EE9D-5A49-9CDC-0E6F134A5898}" sibTransId="{C4675522-BCD0-9942-87F7-BCCA83CB0FD2}"/>
    <dgm:cxn modelId="{2875F562-E2E6-134A-878C-7542574B2EDA}" type="presOf" srcId="{087636A2-B8FE-CB45-A00B-FDE603FF4D6C}" destId="{3D086C60-B10A-7547-BCD3-6A8C9BBEEE59}" srcOrd="0" destOrd="0" presId="urn:microsoft.com/office/officeart/2005/8/layout/hProcess3"/>
    <dgm:cxn modelId="{7FB62FFF-C76D-DA4E-96BE-C96CAAABFF89}" type="presParOf" srcId="{00E1B646-02C1-5045-885A-4A101D82F66A}" destId="{68712F57-6D3C-1147-82E2-8CD0A3EFC230}" srcOrd="0" destOrd="0" presId="urn:microsoft.com/office/officeart/2005/8/layout/hProcess3"/>
    <dgm:cxn modelId="{B6D7015B-A7A4-8041-B6C3-99C15CC5D813}" type="presParOf" srcId="{00E1B646-02C1-5045-885A-4A101D82F66A}" destId="{64C5F2B3-3C11-9344-97CB-91FC7260A6B6}" srcOrd="1" destOrd="0" presId="urn:microsoft.com/office/officeart/2005/8/layout/hProcess3"/>
    <dgm:cxn modelId="{B08F54F6-DD76-3B49-B2AD-E1100A3A623B}" type="presParOf" srcId="{64C5F2B3-3C11-9344-97CB-91FC7260A6B6}" destId="{CB1E692B-97E8-B247-9A9E-EF04207684C5}" srcOrd="0" destOrd="0" presId="urn:microsoft.com/office/officeart/2005/8/layout/hProcess3"/>
    <dgm:cxn modelId="{FE0F10E0-A8D9-AC44-8734-8ECFD42631B9}" type="presParOf" srcId="{64C5F2B3-3C11-9344-97CB-91FC7260A6B6}" destId="{98D49717-AADF-4E44-A420-56327942FDFB}" srcOrd="1" destOrd="0" presId="urn:microsoft.com/office/officeart/2005/8/layout/hProcess3"/>
    <dgm:cxn modelId="{383C9855-15A0-3E4E-A050-14B67FAD77EE}" type="presParOf" srcId="{98D49717-AADF-4E44-A420-56327942FDFB}" destId="{6F96BEAC-9D09-E543-BA11-55C60BC9CFCA}" srcOrd="0" destOrd="0" presId="urn:microsoft.com/office/officeart/2005/8/layout/hProcess3"/>
    <dgm:cxn modelId="{5A4D293A-E177-1F4A-879C-8F9598B24F2E}" type="presParOf" srcId="{98D49717-AADF-4E44-A420-56327942FDFB}" destId="{3D086C60-B10A-7547-BCD3-6A8C9BBEEE59}" srcOrd="1" destOrd="0" presId="urn:microsoft.com/office/officeart/2005/8/layout/hProcess3"/>
    <dgm:cxn modelId="{165C8397-73DC-1341-904D-0E237C70007D}" type="presParOf" srcId="{98D49717-AADF-4E44-A420-56327942FDFB}" destId="{5D1F4C3F-4356-8342-A4F5-CBA00C2E1C07}" srcOrd="2" destOrd="0" presId="urn:microsoft.com/office/officeart/2005/8/layout/hProcess3"/>
    <dgm:cxn modelId="{FA3B27FF-5ECB-954B-B547-DC1E70EBCAF5}" type="presParOf" srcId="{98D49717-AADF-4E44-A420-56327942FDFB}" destId="{ED6AA2A4-1AEC-F54C-9608-DD0B62DFCCD2}" srcOrd="3" destOrd="0" presId="urn:microsoft.com/office/officeart/2005/8/layout/hProcess3"/>
    <dgm:cxn modelId="{8AE9C77E-21B1-B04C-BB93-BEE125B3AD3F}" type="presParOf" srcId="{64C5F2B3-3C11-9344-97CB-91FC7260A6B6}" destId="{1350FCE9-290A-E644-8A4C-4CFBC87E1A0C}" srcOrd="2" destOrd="0" presId="urn:microsoft.com/office/officeart/2005/8/layout/hProcess3"/>
    <dgm:cxn modelId="{B9A0CB9E-668E-8D42-A501-62FFCA961262}" type="presParOf" srcId="{64C5F2B3-3C11-9344-97CB-91FC7260A6B6}" destId="{0658B559-BF5E-634E-AB35-5A1E4C417B22}" srcOrd="3" destOrd="0" presId="urn:microsoft.com/office/officeart/2005/8/layout/hProcess3"/>
    <dgm:cxn modelId="{2DE4EEE5-F2A0-F44B-A0A2-F943B6E17BF1}" type="presParOf" srcId="{64C5F2B3-3C11-9344-97CB-91FC7260A6B6}" destId="{F0C7E7A8-A178-8A45-AFCE-38C68FD9D7EE}" srcOrd="4" destOrd="0" presId="urn:microsoft.com/office/officeart/2005/8/layout/h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66AA7EF-BC40-764D-A8B3-513C6E013F15}">
      <dsp:nvSpPr>
        <dsp:cNvPr id="0" name=""/>
        <dsp:cNvSpPr/>
      </dsp:nvSpPr>
      <dsp:spPr>
        <a:xfrm>
          <a:off x="2507041" y="0"/>
          <a:ext cx="2388880" cy="2389243"/>
        </a:xfrm>
        <a:prstGeom prst="circularArrow">
          <a:avLst>
            <a:gd name="adj1" fmla="val 10980"/>
            <a:gd name="adj2" fmla="val 1142322"/>
            <a:gd name="adj3" fmla="val 4500000"/>
            <a:gd name="adj4" fmla="val 10800000"/>
            <a:gd name="adj5" fmla="val 12500"/>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sp>
    <dsp:sp modelId="{3C0B7D78-37A8-D54C-AC66-53B0D1A26669}">
      <dsp:nvSpPr>
        <dsp:cNvPr id="0" name=""/>
        <dsp:cNvSpPr/>
      </dsp:nvSpPr>
      <dsp:spPr>
        <a:xfrm>
          <a:off x="3035062" y="786385"/>
          <a:ext cx="1327454" cy="663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rtl="1">
            <a:lnSpc>
              <a:spcPct val="90000"/>
            </a:lnSpc>
            <a:spcBef>
              <a:spcPct val="0"/>
            </a:spcBef>
            <a:spcAft>
              <a:spcPct val="35000"/>
            </a:spcAft>
          </a:pPr>
          <a:r>
            <a:rPr lang="ar-SA" sz="1100" b="0" kern="1200" dirty="0" smtClean="0"/>
            <a:t>على حدّ الرأى الشائع موقف الله من الخطيئة أشبه ما يكون بموقف أحدنا إذا ما لحقته إهانة فهو متربص لمرتكبي الخطيئة</a:t>
          </a:r>
          <a:endParaRPr lang="ar-SA" sz="1100" b="0" kern="1200" dirty="0"/>
        </a:p>
      </dsp:txBody>
      <dsp:txXfrm>
        <a:off x="3035062" y="786385"/>
        <a:ext cx="1327454" cy="663568"/>
      </dsp:txXfrm>
    </dsp:sp>
    <dsp:sp modelId="{6F5631AB-C016-054E-8D2E-772AC6C7DA22}">
      <dsp:nvSpPr>
        <dsp:cNvPr id="0" name=""/>
        <dsp:cNvSpPr/>
      </dsp:nvSpPr>
      <dsp:spPr>
        <a:xfrm>
          <a:off x="1843538" y="1372797"/>
          <a:ext cx="2388880" cy="2389243"/>
        </a:xfrm>
        <a:prstGeom prst="leftCircularArrow">
          <a:avLst>
            <a:gd name="adj1" fmla="val 10980"/>
            <a:gd name="adj2" fmla="val 1142322"/>
            <a:gd name="adj3" fmla="val 6300000"/>
            <a:gd name="adj4" fmla="val 18900000"/>
            <a:gd name="adj5" fmla="val 12500"/>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sp>
    <dsp:sp modelId="{F1B22D4E-597E-2E40-87CB-16CFCB316ADE}">
      <dsp:nvSpPr>
        <dsp:cNvPr id="0" name=""/>
        <dsp:cNvSpPr/>
      </dsp:nvSpPr>
      <dsp:spPr>
        <a:xfrm>
          <a:off x="2374251" y="2243327"/>
          <a:ext cx="1327454" cy="663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rtl="1">
            <a:lnSpc>
              <a:spcPct val="90000"/>
            </a:lnSpc>
            <a:spcBef>
              <a:spcPct val="0"/>
            </a:spcBef>
            <a:spcAft>
              <a:spcPct val="35000"/>
            </a:spcAft>
          </a:pPr>
          <a:r>
            <a:rPr lang="ar-SA" sz="1100" b="0" kern="1200" dirty="0" smtClean="0"/>
            <a:t>ويصبّ عليهم جام غضبه وينزل بهم أشد الويلات، ويميتهم  “تأديبًا“</a:t>
          </a:r>
          <a:endParaRPr lang="fr-FR" sz="1100" b="0" kern="1200" dirty="0" smtClean="0"/>
        </a:p>
        <a:p>
          <a:pPr lvl="0" algn="ctr" defTabSz="488950" rtl="1">
            <a:lnSpc>
              <a:spcPct val="90000"/>
            </a:lnSpc>
            <a:spcBef>
              <a:spcPct val="0"/>
            </a:spcBef>
            <a:spcAft>
              <a:spcPct val="35000"/>
            </a:spcAft>
          </a:pPr>
          <a:r>
            <a:rPr lang="fr-FR" sz="1100" b="0" kern="1200" dirty="0" smtClean="0"/>
            <a:t> </a:t>
          </a:r>
          <a:r>
            <a:rPr lang="ar-SA" sz="1100" b="0" kern="1200" dirty="0" smtClean="0"/>
            <a:t>وإذا ما أصروا على عصيانه... </a:t>
          </a:r>
          <a:endParaRPr lang="ar-SA" sz="1100" b="0" kern="1200" dirty="0"/>
        </a:p>
      </dsp:txBody>
      <dsp:txXfrm>
        <a:off x="2374251" y="2243327"/>
        <a:ext cx="1327454" cy="663568"/>
      </dsp:txXfrm>
    </dsp:sp>
    <dsp:sp modelId="{B484430F-456B-DE47-A03A-E43B6DA0A2A7}">
      <dsp:nvSpPr>
        <dsp:cNvPr id="0" name=""/>
        <dsp:cNvSpPr/>
      </dsp:nvSpPr>
      <dsp:spPr>
        <a:xfrm>
          <a:off x="2778661" y="2977631"/>
          <a:ext cx="2052418" cy="2053240"/>
        </a:xfrm>
        <a:prstGeom prst="blockArc">
          <a:avLst>
            <a:gd name="adj1" fmla="val 13500000"/>
            <a:gd name="adj2" fmla="val 10800000"/>
            <a:gd name="adj3" fmla="val 12740"/>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sp>
    <dsp:sp modelId="{417A6C79-6981-C846-9BEB-B800E39536AA}">
      <dsp:nvSpPr>
        <dsp:cNvPr id="0" name=""/>
        <dsp:cNvSpPr/>
      </dsp:nvSpPr>
      <dsp:spPr>
        <a:xfrm>
          <a:off x="3038202" y="3626051"/>
          <a:ext cx="1327454" cy="663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rtl="1">
            <a:lnSpc>
              <a:spcPct val="90000"/>
            </a:lnSpc>
            <a:spcBef>
              <a:spcPct val="0"/>
            </a:spcBef>
            <a:spcAft>
              <a:spcPct val="35000"/>
            </a:spcAft>
          </a:pPr>
          <a:r>
            <a:rPr lang="ar-SA" sz="1100" b="0" kern="1200" dirty="0" smtClean="0"/>
            <a:t>" يرسلهم" بعد موتهم إلى جهنم ويعذبهم بالنار بلا رحمة إلى الأبد</a:t>
          </a:r>
          <a:endParaRPr lang="fr-FR" sz="1100" b="0" kern="1200" dirty="0"/>
        </a:p>
      </dsp:txBody>
      <dsp:txXfrm>
        <a:off x="3038202" y="3626051"/>
        <a:ext cx="1327454" cy="663568"/>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EF27E41-7835-AD40-A794-6D500F733851}">
      <dsp:nvSpPr>
        <dsp:cNvPr id="0" name=""/>
        <dsp:cNvSpPr/>
      </dsp:nvSpPr>
      <dsp:spPr>
        <a:xfrm>
          <a:off x="2521582" y="240837"/>
          <a:ext cx="1677325" cy="1677325"/>
        </a:xfrm>
        <a:prstGeom prst="ellipse">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ar-SA" sz="1400" b="0" kern="1200" dirty="0" smtClean="0"/>
            <a:t>أن يمدّها بالوجود ( وإلا لما كانت)</a:t>
          </a:r>
          <a:endParaRPr lang="ar-SA" sz="1400" b="0" kern="1200" dirty="0"/>
        </a:p>
      </dsp:txBody>
      <dsp:txXfrm>
        <a:off x="2521582" y="240837"/>
        <a:ext cx="1677325" cy="1677325"/>
      </dsp:txXfrm>
    </dsp:sp>
    <dsp:sp modelId="{4DD79E92-1F71-EC40-9F09-DF10354C3A38}">
      <dsp:nvSpPr>
        <dsp:cNvPr id="0" name=""/>
        <dsp:cNvSpPr/>
      </dsp:nvSpPr>
      <dsp:spPr>
        <a:xfrm rot="10800000">
          <a:off x="1606415" y="3768"/>
          <a:ext cx="1045832" cy="566097"/>
        </a:xfrm>
        <a:prstGeom prst="rightArrow">
          <a:avLst>
            <a:gd name="adj1" fmla="val 60000"/>
            <a:gd name="adj2" fmla="val 50000"/>
          </a:avLst>
        </a:prstGeom>
        <a:gradFill rotWithShape="0">
          <a:gsLst>
            <a:gs pos="0">
              <a:schemeClr val="accent1">
                <a:tint val="60000"/>
                <a:hueOff val="0"/>
                <a:satOff val="0"/>
                <a:lumOff val="0"/>
                <a:alphaOff val="0"/>
              </a:schemeClr>
            </a:gs>
            <a:gs pos="100000">
              <a:schemeClr val="accent1">
                <a:tint val="60000"/>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fr-FR" sz="2400" kern="1200"/>
        </a:p>
      </dsp:txBody>
      <dsp:txXfrm rot="10800000">
        <a:off x="1606415" y="3768"/>
        <a:ext cx="1045832" cy="566097"/>
      </dsp:txXfrm>
    </dsp:sp>
    <dsp:sp modelId="{0AF259F5-7B0B-3547-8A3C-9A9AFA874369}">
      <dsp:nvSpPr>
        <dsp:cNvPr id="0" name=""/>
        <dsp:cNvSpPr/>
      </dsp:nvSpPr>
      <dsp:spPr>
        <a:xfrm>
          <a:off x="557" y="240837"/>
          <a:ext cx="1677325" cy="1677325"/>
        </a:xfrm>
        <a:prstGeom prst="ellipse">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ar-SA" sz="1400" b="0" kern="1200" dirty="0" smtClean="0"/>
            <a:t>وأن ينسحب منها بآن ( وإلا لما كانت متمايزة عنه،  أي لما كانت فعلاً )</a:t>
          </a:r>
          <a:endParaRPr lang="ar-SA" sz="1400" b="0" kern="1200" dirty="0"/>
        </a:p>
      </dsp:txBody>
      <dsp:txXfrm>
        <a:off x="557" y="240837"/>
        <a:ext cx="1677325" cy="1677325"/>
      </dsp:txXfrm>
    </dsp:sp>
    <dsp:sp modelId="{4DD2E02F-5825-C241-8F2E-31F0C0CA7374}">
      <dsp:nvSpPr>
        <dsp:cNvPr id="0" name=""/>
        <dsp:cNvSpPr/>
      </dsp:nvSpPr>
      <dsp:spPr>
        <a:xfrm>
          <a:off x="1547217" y="1589134"/>
          <a:ext cx="1045832" cy="566097"/>
        </a:xfrm>
        <a:prstGeom prst="rightArrow">
          <a:avLst>
            <a:gd name="adj1" fmla="val 60000"/>
            <a:gd name="adj2" fmla="val 50000"/>
          </a:avLst>
        </a:prstGeom>
        <a:gradFill rotWithShape="0">
          <a:gsLst>
            <a:gs pos="0">
              <a:schemeClr val="accent1">
                <a:tint val="60000"/>
                <a:hueOff val="0"/>
                <a:satOff val="0"/>
                <a:lumOff val="0"/>
                <a:alphaOff val="0"/>
              </a:schemeClr>
            </a:gs>
            <a:gs pos="100000">
              <a:schemeClr val="accent1">
                <a:tint val="60000"/>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fr-FR" sz="2400" kern="1200"/>
        </a:p>
      </dsp:txBody>
      <dsp:txXfrm>
        <a:off x="1547217" y="1589134"/>
        <a:ext cx="1045832" cy="566097"/>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6836AAF-508D-234D-B3F7-A3E35735C237}">
      <dsp:nvSpPr>
        <dsp:cNvPr id="0" name=""/>
        <dsp:cNvSpPr/>
      </dsp:nvSpPr>
      <dsp:spPr>
        <a:xfrm>
          <a:off x="1382" y="0"/>
          <a:ext cx="5760719" cy="867544"/>
        </a:xfrm>
        <a:prstGeom prst="roundRect">
          <a:avLst>
            <a:gd name="adj" fmla="val 10000"/>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r" defTabSz="711200" rtl="0">
            <a:lnSpc>
              <a:spcPct val="90000"/>
            </a:lnSpc>
            <a:spcBef>
              <a:spcPct val="0"/>
            </a:spcBef>
            <a:spcAft>
              <a:spcPct val="35000"/>
            </a:spcAft>
          </a:pPr>
          <a:r>
            <a:rPr lang="ar-SA" sz="1600" b="0" kern="1200" dirty="0" smtClean="0"/>
            <a:t>الله لكونه الخير المطلق والمحبة المطلقة، </a:t>
          </a:r>
          <a:r>
            <a:rPr lang="ar-SA" sz="1600" b="0" kern="1200" dirty="0" smtClean="0">
              <a:solidFill>
                <a:srgbClr val="FF0000"/>
              </a:solidFill>
            </a:rPr>
            <a:t>لا يمكنه أن يكون</a:t>
          </a:r>
          <a:r>
            <a:rPr lang="ar-SA" sz="1600" b="0" kern="1200" dirty="0" smtClean="0"/>
            <a:t> </a:t>
          </a:r>
          <a:r>
            <a:rPr lang="ar-SA" sz="1600" b="0" kern="1200" dirty="0" smtClean="0">
              <a:solidFill>
                <a:srgbClr val="FF0000"/>
              </a:solidFill>
            </a:rPr>
            <a:t>حياديًا </a:t>
          </a:r>
          <a:r>
            <a:rPr lang="ar-SA" sz="1600" b="0" kern="1200" dirty="0" smtClean="0"/>
            <a:t>حيال الشر الناتج عن محدودية مخلوقاته، كما توحي العبارة القائلة بأنه "يسمح" بهذا الشرّ ...</a:t>
          </a:r>
          <a:endParaRPr lang="ar-SA" sz="1600" b="0" kern="1200" dirty="0"/>
        </a:p>
      </dsp:txBody>
      <dsp:txXfrm>
        <a:off x="1382" y="0"/>
        <a:ext cx="4875390" cy="867544"/>
      </dsp:txXfrm>
    </dsp:sp>
    <dsp:sp modelId="{C22FF6C7-205A-2649-B020-025784A1ED39}">
      <dsp:nvSpPr>
        <dsp:cNvPr id="0" name=""/>
        <dsp:cNvSpPr/>
      </dsp:nvSpPr>
      <dsp:spPr>
        <a:xfrm>
          <a:off x="508298" y="1012135"/>
          <a:ext cx="5760719" cy="867544"/>
        </a:xfrm>
        <a:prstGeom prst="roundRect">
          <a:avLst>
            <a:gd name="adj" fmla="val 10000"/>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r" defTabSz="711200" rtl="0">
            <a:lnSpc>
              <a:spcPct val="90000"/>
            </a:lnSpc>
            <a:spcBef>
              <a:spcPct val="0"/>
            </a:spcBef>
            <a:spcAft>
              <a:spcPct val="35000"/>
            </a:spcAft>
          </a:pPr>
          <a:r>
            <a:rPr lang="ar-SA" sz="1600" b="0" kern="1200" dirty="0" smtClean="0"/>
            <a:t>فالشر نقيض الله ولا يمكن أن يقف منه الله موقف الحياد، إنه طعنة له في الصميم ...</a:t>
          </a:r>
          <a:endParaRPr lang="ar-SA" sz="1600" b="0" kern="1200" dirty="0"/>
        </a:p>
      </dsp:txBody>
      <dsp:txXfrm>
        <a:off x="508298" y="1012135"/>
        <a:ext cx="4688516" cy="867544"/>
      </dsp:txXfrm>
    </dsp:sp>
    <dsp:sp modelId="{944C6B11-3AC2-B04D-866E-651B181C8865}">
      <dsp:nvSpPr>
        <dsp:cNvPr id="0" name=""/>
        <dsp:cNvSpPr/>
      </dsp:nvSpPr>
      <dsp:spPr>
        <a:xfrm>
          <a:off x="1016597" y="2024270"/>
          <a:ext cx="5760719" cy="867544"/>
        </a:xfrm>
        <a:prstGeom prst="roundRect">
          <a:avLst>
            <a:gd name="adj" fmla="val 10000"/>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r" defTabSz="711200" rtl="0">
            <a:lnSpc>
              <a:spcPct val="90000"/>
            </a:lnSpc>
            <a:spcBef>
              <a:spcPct val="0"/>
            </a:spcBef>
            <a:spcAft>
              <a:spcPct val="35000"/>
            </a:spcAft>
          </a:pPr>
          <a:r>
            <a:rPr lang="ar-SA" sz="1600" b="0" kern="1200" dirty="0" smtClean="0"/>
            <a:t>والله </a:t>
          </a:r>
          <a:r>
            <a:rPr lang="ar-SA" sz="1600" b="0" kern="1200" dirty="0" smtClean="0">
              <a:solidFill>
                <a:srgbClr val="FF0000"/>
              </a:solidFill>
            </a:rPr>
            <a:t>يعاني </a:t>
          </a:r>
          <a:r>
            <a:rPr lang="ar-SA" sz="1600" b="0" kern="1200" dirty="0" smtClean="0"/>
            <a:t>من هذه الطعنة ( وإن كانت كيفية هذه المعاناة تفوق مداركنا وتتجاوز تصوراتنا)كما انكشف لنا فى صليب يسوع المسيح ..</a:t>
          </a:r>
          <a:endParaRPr lang="ar-SA" sz="1600" b="0" kern="1200" dirty="0"/>
        </a:p>
      </dsp:txBody>
      <dsp:txXfrm>
        <a:off x="1016597" y="2024270"/>
        <a:ext cx="4688516" cy="867544"/>
      </dsp:txXfrm>
    </dsp:sp>
    <dsp:sp modelId="{965023F9-96A3-DF49-A1AD-3F101361F3E3}">
      <dsp:nvSpPr>
        <dsp:cNvPr id="0" name=""/>
        <dsp:cNvSpPr/>
      </dsp:nvSpPr>
      <dsp:spPr>
        <a:xfrm>
          <a:off x="5196815" y="657887"/>
          <a:ext cx="563903" cy="563903"/>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fr-FR" sz="2500" kern="1200"/>
        </a:p>
      </dsp:txBody>
      <dsp:txXfrm>
        <a:off x="5196815" y="657887"/>
        <a:ext cx="563903" cy="563903"/>
      </dsp:txXfrm>
    </dsp:sp>
    <dsp:sp modelId="{03228191-55B4-6D4E-BD7A-8446F902A819}">
      <dsp:nvSpPr>
        <dsp:cNvPr id="0" name=""/>
        <dsp:cNvSpPr/>
      </dsp:nvSpPr>
      <dsp:spPr>
        <a:xfrm>
          <a:off x="5705114" y="1664239"/>
          <a:ext cx="563903" cy="563903"/>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fr-FR" sz="2500" kern="1200"/>
        </a:p>
      </dsp:txBody>
      <dsp:txXfrm>
        <a:off x="5705114" y="1664239"/>
        <a:ext cx="563903" cy="563903"/>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30E4FF6-982D-8D45-8869-8789DF6FB2B2}">
      <dsp:nvSpPr>
        <dsp:cNvPr id="0" name=""/>
        <dsp:cNvSpPr/>
      </dsp:nvSpPr>
      <dsp:spPr>
        <a:xfrm>
          <a:off x="0" y="4066171"/>
          <a:ext cx="3742267" cy="1334608"/>
        </a:xfrm>
        <a:prstGeom prst="rect">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r>
            <a:rPr lang="ar-SA" sz="2100" b="0" kern="1200" dirty="0" smtClean="0"/>
            <a:t>وبالتالىي بعيدة عن كمال الوجود</a:t>
          </a:r>
          <a:endParaRPr lang="fr-FR" sz="2100" b="0" kern="1200" dirty="0"/>
        </a:p>
      </dsp:txBody>
      <dsp:txXfrm>
        <a:off x="0" y="4066171"/>
        <a:ext cx="3742267" cy="1334608"/>
      </dsp:txXfrm>
    </dsp:sp>
    <dsp:sp modelId="{09328806-34B0-5844-B022-318D065563FE}">
      <dsp:nvSpPr>
        <dsp:cNvPr id="0" name=""/>
        <dsp:cNvSpPr/>
      </dsp:nvSpPr>
      <dsp:spPr>
        <a:xfrm rot="10800000">
          <a:off x="0" y="2033562"/>
          <a:ext cx="3742267" cy="2052627"/>
        </a:xfrm>
        <a:prstGeom prst="upArrowCallout">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r>
            <a:rPr lang="ar-SA" sz="2100" b="0" kern="1200" dirty="0" smtClean="0"/>
            <a:t>أي بما تتسم به من محدودية ناتجة عن طبيعتها كمخلوقات صادرة من العدم </a:t>
          </a:r>
          <a:endParaRPr lang="fr-FR" sz="2100" b="0" kern="1200" dirty="0"/>
        </a:p>
      </dsp:txBody>
      <dsp:txXfrm rot="10800000">
        <a:off x="0" y="2033562"/>
        <a:ext cx="3742267" cy="2052627"/>
      </dsp:txXfrm>
    </dsp:sp>
    <dsp:sp modelId="{CF2D7745-EC49-BF47-83D7-CFE35A876CB9}">
      <dsp:nvSpPr>
        <dsp:cNvPr id="0" name=""/>
        <dsp:cNvSpPr/>
      </dsp:nvSpPr>
      <dsp:spPr>
        <a:xfrm rot="10800000">
          <a:off x="0" y="954"/>
          <a:ext cx="3742267" cy="2052627"/>
        </a:xfrm>
        <a:prstGeom prst="upArrowCallout">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lvl="0" algn="ctr" defTabSz="933450" rtl="0">
            <a:lnSpc>
              <a:spcPct val="90000"/>
            </a:lnSpc>
            <a:spcBef>
              <a:spcPct val="0"/>
            </a:spcBef>
            <a:spcAft>
              <a:spcPct val="35000"/>
            </a:spcAft>
          </a:pPr>
          <a:r>
            <a:rPr lang="ar-SA" sz="2100" b="0" kern="1200" dirty="0" smtClean="0"/>
            <a:t>لكن ارتضاء الله بأن توجد المخلوقات، يعنى السماح لها بأن توجد بما لديها من خصوصية </a:t>
          </a:r>
          <a:endParaRPr lang="ar-SA" sz="2100" b="0" kern="1200" dirty="0"/>
        </a:p>
      </dsp:txBody>
      <dsp:txXfrm rot="10800000">
        <a:off x="0" y="954"/>
        <a:ext cx="3742267" cy="2052627"/>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B6F321F-609D-9F4D-BE6F-178686341073}">
      <dsp:nvSpPr>
        <dsp:cNvPr id="0" name=""/>
        <dsp:cNvSpPr/>
      </dsp:nvSpPr>
      <dsp:spPr>
        <a:xfrm rot="10800000">
          <a:off x="0" y="0"/>
          <a:ext cx="8178800" cy="2009422"/>
        </a:xfrm>
        <a:prstGeom prst="trapezoid">
          <a:avLst>
            <a:gd name="adj" fmla="val 67837"/>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ar-SA" sz="1800" b="0" kern="1200" dirty="0" smtClean="0">
              <a:solidFill>
                <a:srgbClr val="FFFFFF"/>
              </a:solidFill>
            </a:rPr>
            <a:t>الخطيئة ليست قصة عصيان وعقاب، إنها قصة حب مرفوض يعذّب المحبوب والمحبّ معًا</a:t>
          </a:r>
          <a:endParaRPr lang="fr-FR" sz="1800" b="0" kern="1200" dirty="0">
            <a:solidFill>
              <a:srgbClr val="FFFFFF"/>
            </a:solidFill>
          </a:endParaRPr>
        </a:p>
      </dsp:txBody>
      <dsp:txXfrm>
        <a:off x="1431289" y="0"/>
        <a:ext cx="5316220" cy="2009422"/>
      </dsp:txXfrm>
    </dsp:sp>
    <dsp:sp modelId="{04741A1B-2055-8346-BF4C-715BF92AD0CB}">
      <dsp:nvSpPr>
        <dsp:cNvPr id="0" name=""/>
        <dsp:cNvSpPr/>
      </dsp:nvSpPr>
      <dsp:spPr>
        <a:xfrm rot="10800000">
          <a:off x="1363133" y="2009422"/>
          <a:ext cx="5452533" cy="2009422"/>
        </a:xfrm>
        <a:prstGeom prst="trapezoid">
          <a:avLst>
            <a:gd name="adj" fmla="val 67837"/>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rtl="0">
            <a:lnSpc>
              <a:spcPct val="90000"/>
            </a:lnSpc>
            <a:spcBef>
              <a:spcPct val="0"/>
            </a:spcBef>
            <a:spcAft>
              <a:spcPct val="35000"/>
            </a:spcAft>
          </a:pPr>
          <a:r>
            <a:rPr lang="ar-SA" sz="1800" b="0" kern="1200" dirty="0" smtClean="0">
              <a:solidFill>
                <a:srgbClr val="FFFFFF"/>
              </a:solidFill>
            </a:rPr>
            <a:t>فالموت،  بمعناه لا البيولوجي بل الكيانيّ، ليس قصاصًا ينزله الله بالإنسان، بل نتيجة محتومة لاغتراب الإنسان، بالانغلاق والرفض، عمّن هو ينبوع حياته </a:t>
          </a:r>
          <a:endParaRPr lang="fr-FR" sz="1800" b="0" kern="1200" dirty="0">
            <a:solidFill>
              <a:srgbClr val="FFFFFF"/>
            </a:solidFill>
          </a:endParaRPr>
        </a:p>
      </dsp:txBody>
      <dsp:txXfrm>
        <a:off x="2317326" y="2009422"/>
        <a:ext cx="3544146" cy="2009422"/>
      </dsp:txXfrm>
    </dsp:sp>
    <dsp:sp modelId="{EA4D8CBE-3E8E-3348-8398-C3D11E6D8784}">
      <dsp:nvSpPr>
        <dsp:cNvPr id="0" name=""/>
        <dsp:cNvSpPr/>
      </dsp:nvSpPr>
      <dsp:spPr>
        <a:xfrm rot="10800000">
          <a:off x="2726266" y="4018845"/>
          <a:ext cx="2726266" cy="2009422"/>
        </a:xfrm>
        <a:prstGeom prst="trapezoid">
          <a:avLst>
            <a:gd name="adj" fmla="val 67837"/>
          </a:avLst>
        </a:prstGeom>
        <a:gradFill rotWithShape="0">
          <a:gsLst>
            <a:gs pos="0">
              <a:schemeClr val="accent1">
                <a:hueOff val="0"/>
                <a:satOff val="0"/>
                <a:lumOff val="0"/>
                <a:alphaOff val="0"/>
              </a:schemeClr>
            </a:gs>
            <a:gs pos="100000">
              <a:schemeClr val="accent1">
                <a:hueOff val="0"/>
                <a:satOff val="0"/>
                <a:lumOff val="0"/>
                <a:alphaOff val="0"/>
                <a:shade val="75000"/>
                <a:satMod val="120000"/>
                <a:lumMod val="90000"/>
              </a:schemeClr>
            </a:gs>
          </a:gsLst>
          <a:lin ang="5400000" scaled="0"/>
        </a:gradFill>
        <a:ln>
          <a:noFill/>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ar-SA" sz="1400" kern="1200" spc="0" dirty="0" smtClean="0">
              <a:solidFill>
                <a:srgbClr val="FFFFFF"/>
              </a:solidFill>
            </a:rPr>
            <a:t>وضياعه من جرّاء ذلك </a:t>
          </a:r>
          <a:endParaRPr lang="fr-FR" sz="1400" kern="1200" spc="0" dirty="0" smtClean="0">
            <a:solidFill>
              <a:srgbClr val="FFFFFF"/>
            </a:solidFill>
          </a:endParaRPr>
        </a:p>
        <a:p>
          <a:pPr lvl="0" algn="ctr" defTabSz="622300">
            <a:lnSpc>
              <a:spcPct val="90000"/>
            </a:lnSpc>
            <a:spcBef>
              <a:spcPct val="0"/>
            </a:spcBef>
            <a:spcAft>
              <a:spcPct val="35000"/>
            </a:spcAft>
          </a:pPr>
          <a:r>
            <a:rPr lang="ar-SA" sz="1400" kern="1200" spc="0" dirty="0" smtClean="0">
              <a:solidFill>
                <a:srgbClr val="FFFFFF"/>
              </a:solidFill>
            </a:rPr>
            <a:t>في صحراء العزلة </a:t>
          </a:r>
          <a:endParaRPr lang="fr-FR" sz="1400" kern="1200" spc="0" dirty="0" smtClean="0">
            <a:solidFill>
              <a:srgbClr val="FFFFFF"/>
            </a:solidFill>
          </a:endParaRPr>
        </a:p>
        <a:p>
          <a:pPr lvl="0" algn="ctr" defTabSz="622300">
            <a:lnSpc>
              <a:spcPct val="90000"/>
            </a:lnSpc>
            <a:spcBef>
              <a:spcPct val="0"/>
            </a:spcBef>
            <a:spcAft>
              <a:spcPct val="35000"/>
            </a:spcAft>
          </a:pPr>
          <a:r>
            <a:rPr lang="ar-SA" sz="1400" kern="1200" spc="0" dirty="0" smtClean="0">
              <a:solidFill>
                <a:srgbClr val="FFFFFF"/>
              </a:solidFill>
            </a:rPr>
            <a:t>والعقم والجفاف</a:t>
          </a:r>
          <a:r>
            <a:rPr lang="fr-FR" sz="1400" kern="1200" spc="0" dirty="0" smtClean="0">
              <a:solidFill>
                <a:srgbClr val="FFFFFF"/>
              </a:solidFill>
            </a:rPr>
            <a:t/>
          </a:r>
          <a:br>
            <a:rPr lang="fr-FR" sz="1400" kern="1200" spc="0" dirty="0" smtClean="0">
              <a:solidFill>
                <a:srgbClr val="FFFFFF"/>
              </a:solidFill>
            </a:rPr>
          </a:br>
          <a:r>
            <a:rPr lang="ar-SA" sz="1400" kern="1200" spc="0" dirty="0" smtClean="0">
              <a:solidFill>
                <a:srgbClr val="FFFFFF"/>
              </a:solidFill>
            </a:rPr>
            <a:t> والعطش</a:t>
          </a:r>
          <a:endParaRPr lang="fr-FR" sz="1400" kern="1200" spc="0" dirty="0">
            <a:solidFill>
              <a:srgbClr val="FFFFFF"/>
            </a:solidFill>
          </a:endParaRPr>
        </a:p>
      </dsp:txBody>
      <dsp:txXfrm>
        <a:off x="2726266" y="4018845"/>
        <a:ext cx="2726266" cy="2009422"/>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9C8C9C-91BE-48AF-B826-221B4B65720F}" type="datetimeFigureOut">
              <a:rPr lang="fr-FR" smtClean="0"/>
              <a:pPr/>
              <a:t>18/01/2016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26B797-7E8E-4EFA-8D1F-7FBB316CC8E1}" type="slidenum">
              <a:rPr lang="fr-FR" smtClean="0"/>
              <a:pPr/>
              <a:t>‹#›</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126B797-7E8E-4EFA-8D1F-7FBB316CC8E1}"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126B797-7E8E-4EFA-8D1F-7FBB316CC8E1}" type="slidenum">
              <a:rPr lang="fr-FR" smtClean="0"/>
              <a:pPr/>
              <a:t>10</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126B797-7E8E-4EFA-8D1F-7FBB316CC8E1}" type="slidenum">
              <a:rPr lang="fr-FR" smtClean="0"/>
              <a:pPr/>
              <a:t>11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126B797-7E8E-4EFA-8D1F-7FBB316CC8E1}" type="slidenum">
              <a:rPr lang="fr-FR" smtClean="0"/>
              <a:pPr/>
              <a:t>12</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126B797-7E8E-4EFA-8D1F-7FBB316CC8E1}" type="slidenum">
              <a:rPr lang="fr-FR" smtClean="0"/>
              <a:pPr/>
              <a:t>13</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126B797-7E8E-4EFA-8D1F-7FBB316CC8E1}" type="slidenum">
              <a:rPr lang="fr-FR" smtClean="0"/>
              <a:pPr/>
              <a:t>14</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126B797-7E8E-4EFA-8D1F-7FBB316CC8E1}" type="slidenum">
              <a:rPr lang="fr-FR" smtClean="0"/>
              <a:pPr/>
              <a:t>15</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126B797-7E8E-4EFA-8D1F-7FBB316CC8E1}" type="slidenum">
              <a:rPr lang="fr-FR" smtClean="0"/>
              <a:pPr/>
              <a:t>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126B797-7E8E-4EFA-8D1F-7FBB316CC8E1}" type="slidenum">
              <a:rPr lang="fr-FR" smtClean="0"/>
              <a:pPr/>
              <a:t>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126B797-7E8E-4EFA-8D1F-7FBB316CC8E1}" type="slidenum">
              <a:rPr lang="fr-FR" smtClean="0"/>
              <a:pP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126B797-7E8E-4EFA-8D1F-7FBB316CC8E1}" type="slidenum">
              <a:rPr lang="fr-FR" smtClean="0"/>
              <a:pPr/>
              <a:t>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126B797-7E8E-4EFA-8D1F-7FBB316CC8E1}" type="slidenum">
              <a:rPr lang="fr-FR" smtClean="0"/>
              <a:pPr/>
              <a:t>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126B797-7E8E-4EFA-8D1F-7FBB316CC8E1}" type="slidenum">
              <a:rPr lang="fr-FR" smtClean="0"/>
              <a:pPr/>
              <a:t>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126B797-7E8E-4EFA-8D1F-7FBB316CC8E1}" type="slidenum">
              <a:rPr lang="fr-FR" smtClean="0"/>
              <a:pPr/>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2126B797-7E8E-4EFA-8D1F-7FBB316CC8E1}" type="slidenum">
              <a:rPr lang="fr-FR" smtClean="0"/>
              <a:pPr/>
              <a:t>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fr-FR" smtClean="0"/>
              <a:t>Cliquez et modifiez le titre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pPr eaLnBrk="1" latinLnBrk="0" hangingPunct="1"/>
            <a:fld id="{9D21D778-B565-4D7E-94D7-64010A445B68}" type="datetimeFigureOut">
              <a:rPr lang="en-US" smtClean="0"/>
              <a:pPr eaLnBrk="1" latinLnBrk="0" hangingPunct="1"/>
              <a:t>18/01/2016</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kumimoji="0"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38237106-F2ED-405E-BC33-CC3CF426205F}" type="slidenum">
              <a:rPr lang="en-US" smtClean="0"/>
              <a:pPr/>
              <a:t>‹#›</a:t>
            </a:fld>
            <a:endParaRPr lang="en-U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98DDFAB0-82A4-1949-B0E5-CAE15D06F3B2}" type="datetimeFigureOut">
              <a:rPr lang="fr-FR" smtClean="0"/>
              <a:pPr/>
              <a:t>18/01/2016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D232655-3322-D645-8C28-3983F0545168}"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fr-FR" smtClean="0"/>
              <a:t>Cliquez et modifiez le titre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98DDFAB0-82A4-1949-B0E5-CAE15D06F3B2}" type="datetimeFigureOut">
              <a:rPr lang="fr-FR" smtClean="0"/>
              <a:pPr/>
              <a:t>18/01/2016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D232655-3322-D645-8C28-3983F0545168}"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8DDFAB0-82A4-1949-B0E5-CAE15D06F3B2}" type="datetimeFigureOut">
              <a:rPr lang="fr-FR" smtClean="0"/>
              <a:pPr/>
              <a:t>18/01/2016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D232655-3322-D645-8C28-3983F0545168}"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fr-FR" smtClean="0"/>
              <a:t>Cliquez et modifiez le titre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pPr eaLnBrk="1" latinLnBrk="0" hangingPunct="1"/>
            <a:fld id="{9D21D778-B565-4D7E-94D7-64010A445B68}" type="datetimeFigureOut">
              <a:rPr lang="en-US" smtClean="0"/>
              <a:pPr eaLnBrk="1" latinLnBrk="0" hangingPunct="1"/>
              <a:t>18/01/2016</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C6B1FF6-39B9-40F5-8B67-33C6354A3D4F}" type="slidenum">
              <a:rPr kumimoji="0" lang="en-US" smtClean="0"/>
              <a:pPr/>
              <a:t>‹#›</a:t>
            </a:fld>
            <a:endParaRPr kumimoji="0" lang="en-US" dirty="0">
              <a:solidFill>
                <a:schemeClr val="accent3">
                  <a:shade val="75000"/>
                </a:scheme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5" name="Date Placeholder 4"/>
          <p:cNvSpPr>
            <a:spLocks noGrp="1"/>
          </p:cNvSpPr>
          <p:nvPr>
            <p:ph type="dt" sz="half" idx="10"/>
          </p:nvPr>
        </p:nvSpPr>
        <p:spPr/>
        <p:txBody>
          <a:bodyPr/>
          <a:lstStyle/>
          <a:p>
            <a:fld id="{98DDFAB0-82A4-1949-B0E5-CAE15D06F3B2}" type="datetimeFigureOut">
              <a:rPr lang="fr-FR" smtClean="0"/>
              <a:pPr/>
              <a:t>18/01/2016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D232655-3322-D645-8C28-3983F0545168}" type="slidenum">
              <a:rPr lang="fr-FR" smtClean="0"/>
              <a:pPr/>
              <a:t>‹#›</a:t>
            </a:fld>
            <a:endParaRPr lang="fr-FR"/>
          </a:p>
        </p:txBody>
      </p:sp>
      <p:sp>
        <p:nvSpPr>
          <p:cNvPr id="9" name="Content Placeholder 8"/>
          <p:cNvSpPr>
            <a:spLocks noGrp="1"/>
          </p:cNvSpPr>
          <p:nvPr>
            <p:ph sz="quarter" idx="13"/>
          </p:nvPr>
        </p:nvSpPr>
        <p:spPr>
          <a:xfrm>
            <a:off x="1042416" y="2313432"/>
            <a:ext cx="3419856" cy="349300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8DDFAB0-82A4-1949-B0E5-CAE15D06F3B2}" type="datetimeFigureOut">
              <a:rPr lang="fr-FR" smtClean="0"/>
              <a:pPr/>
              <a:t>18/01/2016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D232655-3322-D645-8C28-3983F0545168}"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Date Placeholder 2"/>
          <p:cNvSpPr>
            <a:spLocks noGrp="1"/>
          </p:cNvSpPr>
          <p:nvPr>
            <p:ph type="dt" sz="half" idx="10"/>
          </p:nvPr>
        </p:nvSpPr>
        <p:spPr/>
        <p:txBody>
          <a:bodyPr/>
          <a:lstStyle/>
          <a:p>
            <a:fld id="{98DDFAB0-82A4-1949-B0E5-CAE15D06F3B2}" type="datetimeFigureOut">
              <a:rPr lang="fr-FR" smtClean="0"/>
              <a:pPr/>
              <a:t>18/01/2016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D232655-3322-D645-8C28-3983F0545168}"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DDFAB0-82A4-1949-B0E5-CAE15D06F3B2}" type="datetimeFigureOut">
              <a:rPr lang="fr-FR" smtClean="0"/>
              <a:pPr/>
              <a:t>18/01/2016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D232655-3322-D645-8C28-3983F0545168}"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8DDFAB0-82A4-1949-B0E5-CAE15D06F3B2}" type="datetimeFigureOut">
              <a:rPr lang="fr-FR" smtClean="0"/>
              <a:pPr/>
              <a:t>18/01/2016</a:t>
            </a:fld>
            <a:endParaRPr lang="fr-FR"/>
          </a:p>
        </p:txBody>
      </p:sp>
      <p:sp>
        <p:nvSpPr>
          <p:cNvPr id="7" name="Slide Number Placeholder 6"/>
          <p:cNvSpPr>
            <a:spLocks noGrp="1"/>
          </p:cNvSpPr>
          <p:nvPr>
            <p:ph type="sldNum" sz="quarter" idx="12"/>
          </p:nvPr>
        </p:nvSpPr>
        <p:spPr/>
        <p:txBody>
          <a:bodyPr/>
          <a:lstStyle/>
          <a:p>
            <a:fld id="{CFE4BAC9-6D41-4691-9299-18EF07EF0177}"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fr-F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fr-FR" smtClean="0"/>
              <a:t>Cliquez et modifiez le titre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fr-FR" smtClean="0"/>
              <a:t>Cliquez et modifiez le titre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98DDFAB0-82A4-1949-B0E5-CAE15D06F3B2}" type="datetimeFigureOut">
              <a:rPr lang="fr-FR" smtClean="0"/>
              <a:pPr/>
              <a:t>18/01/2016</a:t>
            </a:fld>
            <a:endParaRPr lang="fr-F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fr-FR"/>
          </a:p>
        </p:txBody>
      </p:sp>
      <p:sp>
        <p:nvSpPr>
          <p:cNvPr id="7" name="Slide Number Placeholder 6"/>
          <p:cNvSpPr>
            <a:spLocks noGrp="1"/>
          </p:cNvSpPr>
          <p:nvPr>
            <p:ph type="sldNum" sz="quarter" idx="12"/>
          </p:nvPr>
        </p:nvSpPr>
        <p:spPr/>
        <p:txBody>
          <a:bodyPr/>
          <a:lstStyle/>
          <a:p>
            <a:fld id="{FD232655-3322-D645-8C28-3983F0545168}"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fr-FR" smtClean="0"/>
              <a:t>Cliquez et modifiez le titre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98DDFAB0-82A4-1949-B0E5-CAE15D06F3B2}" type="datetimeFigureOut">
              <a:rPr lang="fr-FR" smtClean="0"/>
              <a:pPr/>
              <a:t>18/01/2016</a:t>
            </a:fld>
            <a:endParaRPr lang="fr-FR"/>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fr-F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FD232655-3322-D645-8C28-3983F0545168}"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8.pn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r"/>
            <a:r>
              <a:rPr lang="ar-SA" sz="3200" dirty="0" smtClean="0"/>
              <a:t>الله والشر والمصير</a:t>
            </a:r>
            <a:r>
              <a:rPr lang="ar-SA" dirty="0"/>
              <a:t/>
            </a:r>
            <a:br>
              <a:rPr lang="ar-SA" dirty="0"/>
            </a:br>
            <a:r>
              <a:rPr lang="ar-SA" sz="2000" dirty="0" smtClean="0"/>
              <a:t>كوستي بندلي</a:t>
            </a:r>
            <a:endParaRPr lang="fr-FR" sz="2400" dirty="0"/>
          </a:p>
        </p:txBody>
      </p:sp>
      <p:sp>
        <p:nvSpPr>
          <p:cNvPr id="3" name="Sous-titre 2"/>
          <p:cNvSpPr>
            <a:spLocks noGrp="1"/>
          </p:cNvSpPr>
          <p:nvPr>
            <p:ph type="subTitle" idx="1"/>
          </p:nvPr>
        </p:nvSpPr>
        <p:spPr/>
        <p:txBody>
          <a:bodyPr>
            <a:normAutofit/>
          </a:bodyPr>
          <a:lstStyle/>
          <a:p>
            <a:pPr algn="r"/>
            <a:r>
              <a:rPr lang="ar-SA" sz="1400" i="1" dirty="0"/>
              <a:t>ومن شأن المحبة أن تقيم المحبوب بإزائها </a:t>
            </a:r>
            <a:r>
              <a:rPr lang="fr-FR" sz="1400" i="1" dirty="0" smtClean="0"/>
              <a:t>…</a:t>
            </a:r>
            <a:r>
              <a:rPr lang="ar-SA" sz="1400" i="1" dirty="0" smtClean="0"/>
              <a:t>وأن </a:t>
            </a:r>
            <a:r>
              <a:rPr lang="ar-SA" sz="1400" i="1" dirty="0"/>
              <a:t>ترفض </a:t>
            </a:r>
            <a:r>
              <a:rPr lang="ar-SA" sz="1400" i="1" dirty="0" smtClean="0"/>
              <a:t>تذويبه فيها </a:t>
            </a:r>
            <a:r>
              <a:rPr lang="ar-SA" sz="1400" i="1" dirty="0"/>
              <a:t>وإلغاء </a:t>
            </a:r>
            <a:r>
              <a:rPr lang="ar-SA" sz="1400" i="1" dirty="0" smtClean="0"/>
              <a:t>فرادته</a:t>
            </a:r>
            <a:endParaRPr lang="fr-FR" sz="1400" i="1" dirty="0"/>
          </a:p>
        </p:txBody>
      </p:sp>
      <p:pic>
        <p:nvPicPr>
          <p:cNvPr id="5" name="Image 4"/>
          <p:cNvPicPr>
            <a:picLocks noChangeAspect="1"/>
          </p:cNvPicPr>
          <p:nvPr/>
        </p:nvPicPr>
        <p:blipFill>
          <a:blip r:embed="rId3">
            <a:duotone>
              <a:prstClr val="black"/>
              <a:schemeClr val="accent1">
                <a:tint val="45000"/>
                <a:satMod val="400000"/>
              </a:schemeClr>
            </a:duotone>
            <a:alphaModFix amt="83000"/>
            <a:extLst>
              <a:ext uri="{BEBA8EAE-BF5A-486C-A8C5-ECC9F3942E4B}">
                <a14:imgProps xmlns="" xmlns:a14="http://schemas.microsoft.com/office/drawing/2010/main">
                  <a14:imgLayer r:embed="rId4">
                    <a14:imgEffect>
                      <a14:sharpenSoften amount="50000"/>
                    </a14:imgEffect>
                    <a14:imgEffect>
                      <a14:brightnessContrast bright="-20000" contrast="20000"/>
                    </a14:imgEffect>
                  </a14:imgLayer>
                </a14:imgProps>
              </a:ext>
            </a:extLst>
          </a:blip>
          <a:stretch>
            <a:fillRect/>
          </a:stretch>
        </p:blipFill>
        <p:spPr>
          <a:xfrm>
            <a:off x="1113366" y="964349"/>
            <a:ext cx="2380991" cy="2388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Sous-titre 2"/>
          <p:cNvSpPr txBox="1">
            <a:spLocks/>
          </p:cNvSpPr>
          <p:nvPr/>
        </p:nvSpPr>
        <p:spPr>
          <a:xfrm>
            <a:off x="601656" y="4031624"/>
            <a:ext cx="3309803" cy="1260629"/>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76000"/>
              <a:buFont typeface="Wingdings 2" pitchFamily="18" charset="2"/>
              <a:buNone/>
              <a:defRPr sz="1800" kern="1200">
                <a:solidFill>
                  <a:srgbClr val="424242"/>
                </a:solidFill>
                <a:latin typeface="+mn-lt"/>
                <a:ea typeface="+mn-ea"/>
                <a:cs typeface="+mn-cs"/>
              </a:defRPr>
            </a:lvl1pPr>
            <a:lvl2pPr marL="457200" indent="0" algn="ctr" defTabSz="914400" rtl="0" eaLnBrk="1" latinLnBrk="0" hangingPunct="1">
              <a:spcBef>
                <a:spcPct val="20000"/>
              </a:spcBef>
              <a:buClr>
                <a:schemeClr val="accent1"/>
              </a:buClr>
              <a:buSzPct val="76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76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SzPct val="76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76000"/>
              <a:buFont typeface="Wingdings 2" pitchFamily="18" charset="2"/>
              <a:buNone/>
              <a:defRPr sz="16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6000"/>
              <a:buFont typeface="Wingdings 2" pitchFamily="18" charset="2"/>
              <a:buNone/>
              <a:defRPr sz="1400" kern="1200">
                <a:solidFill>
                  <a:schemeClr val="tx1">
                    <a:tint val="75000"/>
                  </a:schemeClr>
                </a:solidFill>
                <a:latin typeface="+mn-lt"/>
                <a:ea typeface="+mn-ea"/>
                <a:cs typeface="+mn-cs"/>
              </a:defRPr>
            </a:lvl9pPr>
          </a:lstStyle>
          <a:p>
            <a:pPr algn="ctr"/>
            <a:r>
              <a:rPr lang="ar-SA" sz="2000" dirty="0" smtClean="0">
                <a:solidFill>
                  <a:schemeClr val="accent5">
                    <a:lumMod val="75000"/>
                  </a:schemeClr>
                </a:solidFill>
              </a:rPr>
              <a:t>رامي </a:t>
            </a:r>
            <a:r>
              <a:rPr lang="ar-SA" sz="2000" dirty="0" smtClean="0">
                <a:solidFill>
                  <a:schemeClr val="accent5">
                    <a:lumMod val="75000"/>
                  </a:schemeClr>
                </a:solidFill>
              </a:rPr>
              <a:t>حصني- تموز ٢٠١٣</a:t>
            </a:r>
            <a:endParaRPr lang="fr-FR" sz="2000" dirty="0">
              <a:solidFill>
                <a:schemeClr val="accent5">
                  <a:lumMod val="75000"/>
                </a:schemeClr>
              </a:solidFill>
            </a:endParaRPr>
          </a:p>
        </p:txBody>
      </p:sp>
    </p:spTree>
    <p:extLst>
      <p:ext uri="{BB962C8B-B14F-4D97-AF65-F5344CB8AC3E}">
        <p14:creationId xmlns="" xmlns:p14="http://schemas.microsoft.com/office/powerpoint/2010/main" val="1738481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Espace réservé du contenu 2"/>
          <p:cNvGraphicFramePr>
            <a:graphicFrameLocks noGrp="1"/>
          </p:cNvGraphicFramePr>
          <p:nvPr>
            <p:ph idx="1"/>
            <p:extLst>
              <p:ext uri="{D42A27DB-BD31-4B8C-83A1-F6EECF244321}">
                <p14:modId xmlns="" xmlns:p14="http://schemas.microsoft.com/office/powerpoint/2010/main" val="3345949787"/>
              </p:ext>
            </p:extLst>
          </p:nvPr>
        </p:nvGraphicFramePr>
        <p:xfrm>
          <a:off x="1043492" y="728134"/>
          <a:ext cx="6777317" cy="510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16723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Espace réservé du contenu 2"/>
          <p:cNvGraphicFramePr>
            <a:graphicFrameLocks noGrp="1"/>
          </p:cNvGraphicFramePr>
          <p:nvPr>
            <p:ph idx="1"/>
            <p:extLst>
              <p:ext uri="{D42A27DB-BD31-4B8C-83A1-F6EECF244321}">
                <p14:modId xmlns="" xmlns:p14="http://schemas.microsoft.com/office/powerpoint/2010/main" val="1887000827"/>
              </p:ext>
            </p:extLst>
          </p:nvPr>
        </p:nvGraphicFramePr>
        <p:xfrm>
          <a:off x="1043492" y="728134"/>
          <a:ext cx="6777317" cy="510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00009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Espace réservé du contenu 1"/>
          <p:cNvGraphicFramePr>
            <a:graphicFrameLocks noGrp="1"/>
          </p:cNvGraphicFramePr>
          <p:nvPr>
            <p:ph idx="1"/>
            <p:extLst>
              <p:ext uri="{D42A27DB-BD31-4B8C-83A1-F6EECF244321}">
                <p14:modId xmlns="" xmlns:p14="http://schemas.microsoft.com/office/powerpoint/2010/main" val="2703881356"/>
              </p:ext>
            </p:extLst>
          </p:nvPr>
        </p:nvGraphicFramePr>
        <p:xfrm>
          <a:off x="491068" y="203199"/>
          <a:ext cx="8432799" cy="6265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31627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F7B89EA3-5543-0849-835B-D9D4CD658AD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AA4794F-6F10-6947-9157-B1172B72B2E2}"/>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70DF2682-E930-E54F-84E0-FF33234277F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rev="1"/>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1984992"/>
            <a:ext cx="6777317" cy="3508977"/>
          </a:xfrm>
        </p:spPr>
        <p:txBody>
          <a:bodyPr>
            <a:normAutofit/>
          </a:bodyPr>
          <a:lstStyle/>
          <a:p>
            <a:pPr marL="68580" indent="0" algn="r">
              <a:buNone/>
            </a:pPr>
            <a:r>
              <a:rPr lang="fr-FR" sz="1800" dirty="0" smtClean="0"/>
              <a:t> </a:t>
            </a:r>
            <a:r>
              <a:rPr lang="ar-SA" sz="1800" dirty="0" smtClean="0"/>
              <a:t>هكذا </a:t>
            </a:r>
            <a:r>
              <a:rPr lang="ar-SA" sz="1800" dirty="0"/>
              <a:t>يعانى الله ( على طريقته الإلهية التى تفوق إدراكنا ) ما </a:t>
            </a:r>
            <a:r>
              <a:rPr lang="ar-SA" sz="1800" dirty="0" smtClean="0"/>
              <a:t>نعانيه </a:t>
            </a:r>
            <a:r>
              <a:rPr lang="ar-SA" sz="1800" dirty="0"/>
              <a:t>من </a:t>
            </a:r>
            <a:r>
              <a:rPr lang="ar-SA" sz="1800" dirty="0" smtClean="0"/>
              <a:t>شرور، </a:t>
            </a:r>
            <a:r>
              <a:rPr lang="ar-SA" sz="1800" dirty="0"/>
              <a:t>ويكافحها معنا بآن</a:t>
            </a:r>
            <a:r>
              <a:rPr lang="ar-SA" sz="1800" dirty="0" smtClean="0"/>
              <a:t>.</a:t>
            </a:r>
            <a:endParaRPr lang="fr-FR" sz="1800" dirty="0" smtClean="0"/>
          </a:p>
          <a:p>
            <a:pPr marL="68580" indent="0" algn="r">
              <a:buNone/>
            </a:pPr>
            <a:r>
              <a:rPr lang="ar-SA" sz="1800" dirty="0" smtClean="0"/>
              <a:t>ولأنه يكافحها، فالكلمة </a:t>
            </a:r>
            <a:r>
              <a:rPr lang="ar-SA" sz="1800" dirty="0"/>
              <a:t>الأخيرة لن تكون للشرّ بل له. لأنه وحده حقيقة </a:t>
            </a:r>
            <a:r>
              <a:rPr lang="ar-SA" sz="1800" dirty="0" smtClean="0"/>
              <a:t>الوجود، </a:t>
            </a:r>
            <a:r>
              <a:rPr lang="ar-SA" sz="1800" dirty="0"/>
              <a:t>ولأن الشر لا حقيقة كيانية </a:t>
            </a:r>
            <a:r>
              <a:rPr lang="ar-SA" sz="1800" dirty="0" smtClean="0"/>
              <a:t>له، بل </a:t>
            </a:r>
            <a:r>
              <a:rPr lang="ar-SA" sz="1800" dirty="0"/>
              <a:t>هو مجرد تزييف </a:t>
            </a:r>
            <a:r>
              <a:rPr lang="ar-SA" sz="1800" dirty="0" smtClean="0"/>
              <a:t>للوجود، يحيا </a:t>
            </a:r>
            <a:r>
              <a:rPr lang="ar-SA" sz="1800" dirty="0"/>
              <a:t>منه ويشوهه </a:t>
            </a:r>
            <a:r>
              <a:rPr lang="ar-SA" sz="1800" dirty="0" smtClean="0"/>
              <a:t>بآن، </a:t>
            </a:r>
            <a:r>
              <a:rPr lang="ar-SA" sz="1800" dirty="0"/>
              <a:t>كما تستمد الطفيليات حياتها من الكائنات الحية </a:t>
            </a:r>
            <a:r>
              <a:rPr lang="ar-SA" sz="1800" dirty="0" smtClean="0"/>
              <a:t>التي </a:t>
            </a:r>
            <a:r>
              <a:rPr lang="ar-SA" sz="1800" dirty="0"/>
              <a:t>تعيش على استغلالها </a:t>
            </a:r>
            <a:r>
              <a:rPr lang="ar-SA" sz="1800" dirty="0" smtClean="0"/>
              <a:t>وتدميرها</a:t>
            </a:r>
            <a:endParaRPr lang="fr-FR" sz="1800" dirty="0"/>
          </a:p>
        </p:txBody>
      </p:sp>
    </p:spTree>
    <p:extLst>
      <p:ext uri="{BB962C8B-B14F-4D97-AF65-F5344CB8AC3E}">
        <p14:creationId xmlns="" xmlns:p14="http://schemas.microsoft.com/office/powerpoint/2010/main" val="28330982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31333" y="715951"/>
            <a:ext cx="7228143" cy="1468959"/>
          </a:xfrm>
        </p:spPr>
        <p:txBody>
          <a:bodyPr>
            <a:normAutofit/>
          </a:bodyPr>
          <a:lstStyle/>
          <a:p>
            <a:pPr marL="68580" indent="0" algn="r">
              <a:buNone/>
            </a:pPr>
            <a:r>
              <a:rPr lang="ar-SA" sz="1800" dirty="0" smtClean="0"/>
              <a:t>انتصار </a:t>
            </a:r>
            <a:r>
              <a:rPr lang="ar-SA" sz="1800" dirty="0"/>
              <a:t>الله </a:t>
            </a:r>
            <a:r>
              <a:rPr lang="ar-SA" sz="1800" dirty="0" smtClean="0"/>
              <a:t>النهائيّ </a:t>
            </a:r>
            <a:r>
              <a:rPr lang="ar-SA" sz="1800" dirty="0"/>
              <a:t>على </a:t>
            </a:r>
            <a:r>
              <a:rPr lang="ar-SA" sz="1800" dirty="0" smtClean="0"/>
              <a:t>الشرّ، </a:t>
            </a:r>
            <a:r>
              <a:rPr lang="ar-SA" sz="1800" dirty="0"/>
              <a:t>الذى هو أيضًا انتصار </a:t>
            </a:r>
            <a:r>
              <a:rPr lang="ar-SA" sz="1800" dirty="0" smtClean="0"/>
              <a:t>الإنسان، </a:t>
            </a:r>
            <a:r>
              <a:rPr lang="ar-SA" sz="1800" dirty="0"/>
              <a:t>هو ما سوف يتجلى فى </a:t>
            </a:r>
            <a:r>
              <a:rPr lang="ar-SA" sz="1800" dirty="0">
                <a:solidFill>
                  <a:srgbClr val="FF0000"/>
                </a:solidFill>
              </a:rPr>
              <a:t>" اليوم الأخير</a:t>
            </a:r>
            <a:r>
              <a:rPr lang="ar-SA" sz="1800" dirty="0"/>
              <a:t>"، </a:t>
            </a:r>
            <a:r>
              <a:rPr lang="ar-SA" sz="1800" dirty="0" smtClean="0"/>
              <a:t>الذي </a:t>
            </a:r>
            <a:r>
              <a:rPr lang="ar-SA" sz="1800" dirty="0"/>
              <a:t>به سيتوّج الله عملية </a:t>
            </a:r>
            <a:r>
              <a:rPr lang="ar-SA" sz="1800" dirty="0">
                <a:solidFill>
                  <a:srgbClr val="FF0000"/>
                </a:solidFill>
              </a:rPr>
              <a:t>تجديد الكون </a:t>
            </a:r>
            <a:r>
              <a:rPr lang="ar-SA" sz="1800" dirty="0" smtClean="0"/>
              <a:t>التي </a:t>
            </a:r>
            <a:r>
              <a:rPr lang="ar-SA" sz="1800" dirty="0"/>
              <a:t>بدأها منذ القديم والتى </a:t>
            </a:r>
            <a:r>
              <a:rPr lang="ar-SA" sz="1800" dirty="0">
                <a:solidFill>
                  <a:srgbClr val="FF0000"/>
                </a:solidFill>
              </a:rPr>
              <a:t>دُشِّن اكتمالها </a:t>
            </a:r>
            <a:r>
              <a:rPr lang="ar-SA" sz="1800" dirty="0"/>
              <a:t>بقيامة المسيح</a:t>
            </a:r>
            <a:endParaRPr lang="fr-FR" sz="1800" dirty="0"/>
          </a:p>
        </p:txBody>
      </p:sp>
      <p:pic>
        <p:nvPicPr>
          <p:cNvPr id="4" name="Image 3"/>
          <p:cNvPicPr>
            <a:picLocks noChangeAspect="1"/>
          </p:cNvPicPr>
          <p:nvPr/>
        </p:nvPicPr>
        <p:blipFill rotWithShape="1">
          <a:blip r:embed="rId3"/>
          <a:srcRect l="1431" b="16255"/>
          <a:stretch/>
        </p:blipFill>
        <p:spPr>
          <a:xfrm>
            <a:off x="457200" y="1874968"/>
            <a:ext cx="8229599" cy="4661297"/>
          </a:xfrm>
          <a:prstGeom prst="rect">
            <a:avLst/>
          </a:prstGeom>
        </p:spPr>
      </p:pic>
    </p:spTree>
    <p:extLst>
      <p:ext uri="{BB962C8B-B14F-4D97-AF65-F5344CB8AC3E}">
        <p14:creationId xmlns="" xmlns:p14="http://schemas.microsoft.com/office/powerpoint/2010/main" val="13396014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4424" y="2521204"/>
            <a:ext cx="3300984" cy="1463040"/>
          </a:xfrm>
        </p:spPr>
        <p:txBody>
          <a:bodyPr/>
          <a:lstStyle/>
          <a:p>
            <a:pPr algn="r"/>
            <a:r>
              <a:rPr lang="ar-SA" dirty="0"/>
              <a:t>الله والشر والمصير</a:t>
            </a:r>
            <a:endParaRPr lang="fr-FR" dirty="0"/>
          </a:p>
        </p:txBody>
      </p:sp>
      <p:sp>
        <p:nvSpPr>
          <p:cNvPr id="4" name="Espace réservé du texte 3"/>
          <p:cNvSpPr>
            <a:spLocks noGrp="1"/>
          </p:cNvSpPr>
          <p:nvPr>
            <p:ph type="body" sz="half" idx="2"/>
          </p:nvPr>
        </p:nvSpPr>
        <p:spPr/>
        <p:txBody>
          <a:bodyPr>
            <a:noAutofit/>
          </a:bodyPr>
          <a:lstStyle/>
          <a:p>
            <a:pPr algn="r"/>
            <a:r>
              <a:rPr lang="ar-SA" sz="1400" dirty="0"/>
              <a:t>هذا السرّ الذى لا يمكن لأحد أن يدّعى جلاءه بالكلية إنما جلّ همنا </a:t>
            </a:r>
            <a:r>
              <a:rPr lang="ar-SA" sz="1400" dirty="0" smtClean="0"/>
              <a:t>أن </a:t>
            </a:r>
            <a:r>
              <a:rPr lang="ar-SA" sz="1400" dirty="0"/>
              <a:t>نتصدى للتعابير المشوهة </a:t>
            </a:r>
            <a:r>
              <a:rPr lang="ar-SA" sz="1400" dirty="0" smtClean="0"/>
              <a:t>عنه </a:t>
            </a:r>
            <a:r>
              <a:rPr lang="ar-SA" sz="1400" dirty="0"/>
              <a:t>هذا السرّ إنما هو كامن فى ذلك </a:t>
            </a:r>
            <a:r>
              <a:rPr lang="ar-SA" sz="1400" dirty="0" smtClean="0"/>
              <a:t>الاحترام، </a:t>
            </a:r>
            <a:r>
              <a:rPr lang="ar-SA" sz="1400" dirty="0"/>
              <a:t>المحيّر </a:t>
            </a:r>
            <a:r>
              <a:rPr lang="ar-SA" sz="1400" dirty="0" smtClean="0"/>
              <a:t>لمداركنا، </a:t>
            </a:r>
            <a:r>
              <a:rPr lang="ar-SA" sz="1400" dirty="0"/>
              <a:t>الذى يبديه الله لواقع مخلوقاته </a:t>
            </a:r>
            <a:r>
              <a:rPr lang="ar-SA" sz="1400" dirty="0" smtClean="0"/>
              <a:t>المحدود، وفى </a:t>
            </a:r>
            <a:r>
              <a:rPr lang="ar-SA" sz="1400" dirty="0"/>
              <a:t>إحجامه عن أن يغتصبها اغتصابًا</a:t>
            </a:r>
            <a:r>
              <a:rPr lang="ar-SA" sz="1400" dirty="0" smtClean="0"/>
              <a:t>.</a:t>
            </a:r>
            <a:r>
              <a:rPr lang="fr-FR" sz="1400" dirty="0" smtClean="0"/>
              <a:t> </a:t>
            </a:r>
          </a:p>
          <a:p>
            <a:pPr algn="r"/>
            <a:r>
              <a:rPr lang="ar-SA" sz="1400" dirty="0" err="1" smtClean="0"/>
              <a:t>كوستي</a:t>
            </a:r>
            <a:r>
              <a:rPr lang="ar-SA" sz="1400" dirty="0" smtClean="0"/>
              <a:t> بندلي</a:t>
            </a:r>
            <a:endParaRPr lang="fr-FR" sz="1400" dirty="0"/>
          </a:p>
        </p:txBody>
      </p:sp>
      <p:pic>
        <p:nvPicPr>
          <p:cNvPr id="6" name="Espace réservé pour une image  5"/>
          <p:cNvPicPr>
            <a:picLocks noGrp="1" noChangeAspect="1"/>
          </p:cNvPicPr>
          <p:nvPr>
            <p:ph type="pic" idx="1"/>
          </p:nvPr>
        </p:nvPicPr>
        <p:blipFill rotWithShape="1">
          <a:blip r:embed="rId3">
            <a:extLst>
              <a:ext uri="{BEBA8EAE-BF5A-486C-A8C5-ECC9F3942E4B}">
                <a14:imgProps xmlns="" xmlns:a14="http://schemas.microsoft.com/office/drawing/2010/main">
                  <a14:imgLayer r:embed="rId4">
                    <a14:imgEffect>
                      <a14:sharpenSoften amount="50000"/>
                    </a14:imgEffect>
                    <a14:imgEffect>
                      <a14:brightnessContrast bright="-20000" contrast="20000"/>
                    </a14:imgEffect>
                  </a14:imgLayer>
                </a14:imgProps>
              </a:ext>
            </a:extLst>
          </a:blip>
          <a:srcRect l="3694" t="2796" r="3694"/>
          <a:stretch/>
        </p:blipFill>
        <p:spPr>
          <a:xfrm>
            <a:off x="820124" y="491067"/>
            <a:ext cx="3649761" cy="57742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1732106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06015" y="207822"/>
            <a:ext cx="7024744" cy="1143000"/>
          </a:xfrm>
        </p:spPr>
        <p:txBody>
          <a:bodyPr/>
          <a:lstStyle/>
          <a:p>
            <a:pPr algn="r"/>
            <a:r>
              <a:rPr lang="ar-SA" dirty="0"/>
              <a:t>هل الله </a:t>
            </a:r>
            <a:r>
              <a:rPr lang="ar-SA" dirty="0" smtClean="0"/>
              <a:t>إرهابي؟</a:t>
            </a:r>
            <a:endParaRPr lang="fr-FR" dirty="0"/>
          </a:p>
        </p:txBody>
      </p:sp>
      <p:pic>
        <p:nvPicPr>
          <p:cNvPr id="8" name="Espace réservé du contenu 7"/>
          <p:cNvPicPr>
            <a:picLocks noGrp="1" noChangeAspect="1"/>
          </p:cNvPicPr>
          <p:nvPr>
            <p:ph idx="1"/>
          </p:nvPr>
        </p:nvPicPr>
        <p:blipFill rotWithShape="1">
          <a:blip r:embed="rId3"/>
          <a:srcRect t="-9428" b="-9428"/>
          <a:stretch/>
        </p:blipFill>
        <p:spPr>
          <a:xfrm>
            <a:off x="484704" y="72356"/>
            <a:ext cx="4222770" cy="6986666"/>
          </a:xfrm>
        </p:spPr>
      </p:pic>
      <p:graphicFrame>
        <p:nvGraphicFramePr>
          <p:cNvPr id="19" name="Diagramme 18"/>
          <p:cNvGraphicFramePr/>
          <p:nvPr>
            <p:extLst>
              <p:ext uri="{D42A27DB-BD31-4B8C-83A1-F6EECF244321}">
                <p14:modId xmlns="" xmlns:p14="http://schemas.microsoft.com/office/powerpoint/2010/main" val="2126950379"/>
              </p:ext>
            </p:extLst>
          </p:nvPr>
        </p:nvGraphicFramePr>
        <p:xfrm>
          <a:off x="2895606" y="1350822"/>
          <a:ext cx="6739460" cy="49631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itre 1"/>
          <p:cNvSpPr txBox="1">
            <a:spLocks/>
          </p:cNvSpPr>
          <p:nvPr/>
        </p:nvSpPr>
        <p:spPr>
          <a:xfrm>
            <a:off x="1195102" y="4260894"/>
            <a:ext cx="7024744"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ar-SA" dirty="0" smtClean="0"/>
              <a:t>شو عامل لربِّي؟!!! </a:t>
            </a:r>
            <a:endParaRPr lang="fr-FR" dirty="0"/>
          </a:p>
        </p:txBody>
      </p:sp>
      <p:sp>
        <p:nvSpPr>
          <p:cNvPr id="11" name="Titre 1"/>
          <p:cNvSpPr txBox="1">
            <a:spLocks/>
          </p:cNvSpPr>
          <p:nvPr/>
        </p:nvSpPr>
        <p:spPr>
          <a:xfrm>
            <a:off x="-609600" y="3321095"/>
            <a:ext cx="7024744"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ar-SA" dirty="0" smtClean="0"/>
              <a:t>الله جازاه</a:t>
            </a:r>
            <a:endParaRPr lang="fr-FR" dirty="0"/>
          </a:p>
        </p:txBody>
      </p:sp>
      <p:sp>
        <p:nvSpPr>
          <p:cNvPr id="12" name="Titre 1"/>
          <p:cNvSpPr txBox="1">
            <a:spLocks/>
          </p:cNvSpPr>
          <p:nvPr/>
        </p:nvSpPr>
        <p:spPr>
          <a:xfrm>
            <a:off x="1446156" y="2323064"/>
            <a:ext cx="7024744" cy="1143000"/>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ar-SA" dirty="0" smtClean="0"/>
              <a:t> الله لا يضرَّك</a:t>
            </a:r>
            <a:endParaRPr lang="fr-FR" dirty="0"/>
          </a:p>
        </p:txBody>
      </p:sp>
      <p:sp>
        <p:nvSpPr>
          <p:cNvPr id="15" name="Espace réservé du contenu 2"/>
          <p:cNvSpPr txBox="1">
            <a:spLocks/>
          </p:cNvSpPr>
          <p:nvPr/>
        </p:nvSpPr>
        <p:spPr>
          <a:xfrm>
            <a:off x="-3763426" y="1925141"/>
            <a:ext cx="3763426" cy="1490155"/>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just" rtl="1">
              <a:buNone/>
            </a:pPr>
            <a:endParaRPr lang="fr-FR" dirty="0"/>
          </a:p>
        </p:txBody>
      </p:sp>
    </p:spTree>
    <p:extLst>
      <p:ext uri="{BB962C8B-B14F-4D97-AF65-F5344CB8AC3E}">
        <p14:creationId xmlns="" xmlns:p14="http://schemas.microsoft.com/office/powerpoint/2010/main" val="23724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by="(-#ppt_w*2)" calcmode="lin" valueType="num">
                                      <p:cBhvr rctx="PPT">
                                        <p:cTn id="7" dur="1000" autoRev="1" fill="hold">
                                          <p:stCondLst>
                                            <p:cond delay="0"/>
                                          </p:stCondLst>
                                        </p:cTn>
                                        <p:tgtEl>
                                          <p:spTgt spid="12"/>
                                        </p:tgtEl>
                                        <p:attrNameLst>
                                          <p:attrName>ppt_w</p:attrName>
                                        </p:attrNameLst>
                                      </p:cBhvr>
                                    </p:anim>
                                    <p:anim by="(#ppt_w*0.50)" calcmode="lin" valueType="num">
                                      <p:cBhvr>
                                        <p:cTn id="8" dur="1000" decel="50000" autoRev="1" fill="hold">
                                          <p:stCondLst>
                                            <p:cond delay="0"/>
                                          </p:stCondLst>
                                        </p:cTn>
                                        <p:tgtEl>
                                          <p:spTgt spid="12"/>
                                        </p:tgtEl>
                                        <p:attrNameLst>
                                          <p:attrName>ppt_x</p:attrName>
                                        </p:attrNameLst>
                                      </p:cBhvr>
                                    </p:anim>
                                    <p:anim from="(-#ppt_h/2)" to="(#ppt_y)" calcmode="lin" valueType="num">
                                      <p:cBhvr>
                                        <p:cTn id="9" dur="2000" fill="hold">
                                          <p:stCondLst>
                                            <p:cond delay="0"/>
                                          </p:stCondLst>
                                        </p:cTn>
                                        <p:tgtEl>
                                          <p:spTgt spid="12"/>
                                        </p:tgtEl>
                                        <p:attrNameLst>
                                          <p:attrName>ppt_y</p:attrName>
                                        </p:attrNameLst>
                                      </p:cBhvr>
                                    </p:anim>
                                    <p:animRot by="21600000">
                                      <p:cBhvr>
                                        <p:cTn id="10" dur="2000" fill="hold">
                                          <p:stCondLst>
                                            <p:cond delay="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1"/>
                                        </p:tgtEl>
                                        <p:attrNameLst>
                                          <p:attrName>style.visibility</p:attrName>
                                        </p:attrNameLst>
                                      </p:cBhvr>
                                      <p:to>
                                        <p:strVal val="visible"/>
                                      </p:to>
                                    </p:set>
                                    <p:anim by="(-#ppt_w*2)" calcmode="lin" valueType="num">
                                      <p:cBhvr rctx="PPT">
                                        <p:cTn id="15" dur="1000" autoRev="1" fill="hold">
                                          <p:stCondLst>
                                            <p:cond delay="0"/>
                                          </p:stCondLst>
                                        </p:cTn>
                                        <p:tgtEl>
                                          <p:spTgt spid="11"/>
                                        </p:tgtEl>
                                        <p:attrNameLst>
                                          <p:attrName>ppt_w</p:attrName>
                                        </p:attrNameLst>
                                      </p:cBhvr>
                                    </p:anim>
                                    <p:anim by="(#ppt_w*0.50)" calcmode="lin" valueType="num">
                                      <p:cBhvr>
                                        <p:cTn id="16" dur="1000" decel="50000" autoRev="1" fill="hold">
                                          <p:stCondLst>
                                            <p:cond delay="0"/>
                                          </p:stCondLst>
                                        </p:cTn>
                                        <p:tgtEl>
                                          <p:spTgt spid="11"/>
                                        </p:tgtEl>
                                        <p:attrNameLst>
                                          <p:attrName>ppt_x</p:attrName>
                                        </p:attrNameLst>
                                      </p:cBhvr>
                                    </p:anim>
                                    <p:anim from="(-#ppt_h/2)" to="(#ppt_y)" calcmode="lin" valueType="num">
                                      <p:cBhvr>
                                        <p:cTn id="17" dur="2000" fill="hold">
                                          <p:stCondLst>
                                            <p:cond delay="0"/>
                                          </p:stCondLst>
                                        </p:cTn>
                                        <p:tgtEl>
                                          <p:spTgt spid="11"/>
                                        </p:tgtEl>
                                        <p:attrNameLst>
                                          <p:attrName>ppt_y</p:attrName>
                                        </p:attrNameLst>
                                      </p:cBhvr>
                                    </p:anim>
                                    <p:animRot by="21600000">
                                      <p:cBhvr>
                                        <p:cTn id="18" dur="2000" fill="hold">
                                          <p:stCondLst>
                                            <p:cond delay="0"/>
                                          </p:stCondLst>
                                        </p:cTn>
                                        <p:tgtEl>
                                          <p:spTgt spid="11"/>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grpId="1" nodeType="click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by="(-#ppt_w*2)" calcmode="lin" valueType="num">
                                      <p:cBhvr rctx="PPT">
                                        <p:cTn id="23" dur="1000" autoRev="1" fill="hold">
                                          <p:stCondLst>
                                            <p:cond delay="0"/>
                                          </p:stCondLst>
                                        </p:cTn>
                                        <p:tgtEl>
                                          <p:spTgt spid="10"/>
                                        </p:tgtEl>
                                        <p:attrNameLst>
                                          <p:attrName>ppt_w</p:attrName>
                                        </p:attrNameLst>
                                      </p:cBhvr>
                                    </p:anim>
                                    <p:anim by="(#ppt_w*0.50)" calcmode="lin" valueType="num">
                                      <p:cBhvr>
                                        <p:cTn id="24" dur="1000" decel="50000" autoRev="1" fill="hold">
                                          <p:stCondLst>
                                            <p:cond delay="0"/>
                                          </p:stCondLst>
                                        </p:cTn>
                                        <p:tgtEl>
                                          <p:spTgt spid="10"/>
                                        </p:tgtEl>
                                        <p:attrNameLst>
                                          <p:attrName>ppt_x</p:attrName>
                                        </p:attrNameLst>
                                      </p:cBhvr>
                                    </p:anim>
                                    <p:anim from="(-#ppt_h/2)" to="(#ppt_y)" calcmode="lin" valueType="num">
                                      <p:cBhvr>
                                        <p:cTn id="25" dur="2000" fill="hold">
                                          <p:stCondLst>
                                            <p:cond delay="0"/>
                                          </p:stCondLst>
                                        </p:cTn>
                                        <p:tgtEl>
                                          <p:spTgt spid="10"/>
                                        </p:tgtEl>
                                        <p:attrNameLst>
                                          <p:attrName>ppt_y</p:attrName>
                                        </p:attrNameLst>
                                      </p:cBhvr>
                                    </p:anim>
                                    <p:animRot by="21600000">
                                      <p:cBhvr>
                                        <p:cTn id="26" dur="2000" fill="hold">
                                          <p:stCondLst>
                                            <p:cond delay="0"/>
                                          </p:stCondLst>
                                        </p:cTn>
                                        <p:tgtEl>
                                          <p:spTgt spid="10"/>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2000" fill="hold"/>
                                        <p:tgtEl>
                                          <p:spTgt spid="8"/>
                                        </p:tgtEl>
                                        <p:attrNameLst>
                                          <p:attrName>ppt_w</p:attrName>
                                        </p:attrNameLst>
                                      </p:cBhvr>
                                      <p:tavLst>
                                        <p:tav tm="0">
                                          <p:val>
                                            <p:fltVal val="0"/>
                                          </p:val>
                                        </p:tav>
                                        <p:tav tm="100000">
                                          <p:val>
                                            <p:strVal val="#ppt_w"/>
                                          </p:val>
                                        </p:tav>
                                      </p:tavLst>
                                    </p:anim>
                                    <p:anim calcmode="lin" valueType="num">
                                      <p:cBhvr>
                                        <p:cTn id="32" dur="2000" fill="hold"/>
                                        <p:tgtEl>
                                          <p:spTgt spid="8"/>
                                        </p:tgtEl>
                                        <p:attrNameLst>
                                          <p:attrName>ppt_h</p:attrName>
                                        </p:attrNameLst>
                                      </p:cBhvr>
                                      <p:tavLst>
                                        <p:tav tm="0">
                                          <p:val>
                                            <p:fltVal val="0"/>
                                          </p:val>
                                        </p:tav>
                                        <p:tav tm="100000">
                                          <p:val>
                                            <p:strVal val="#ppt_h"/>
                                          </p:val>
                                        </p:tav>
                                      </p:tavLst>
                                    </p:anim>
                                  </p:childTnLst>
                                </p:cTn>
                              </p:par>
                              <p:par>
                                <p:cTn id="33" presetID="1"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xit" presetSubtype="0" fill="hold" grpId="2" nodeType="withEffect">
                                  <p:stCondLst>
                                    <p:cond delay="0"/>
                                  </p:stCondLst>
                                  <p:iterate type="lt">
                                    <p:tmAbs val="0"/>
                                  </p:iterate>
                                  <p:childTnLst>
                                    <p:set>
                                      <p:cBhvr>
                                        <p:cTn id="36" dur="1" fill="hold">
                                          <p:stCondLst>
                                            <p:cond delay="0"/>
                                          </p:stCondLst>
                                        </p:cTn>
                                        <p:tgtEl>
                                          <p:spTgt spid="10"/>
                                        </p:tgtEl>
                                        <p:attrNameLst>
                                          <p:attrName>style.visibility</p:attrName>
                                        </p:attrNameLst>
                                      </p:cBhvr>
                                      <p:to>
                                        <p:strVal val="hidden"/>
                                      </p:to>
                                    </p:set>
                                  </p:childTnLst>
                                </p:cTn>
                              </p:par>
                              <p:par>
                                <p:cTn id="37" presetID="1" presetClass="exit" presetSubtype="0" fill="hold" grpId="1" nodeType="withEffect">
                                  <p:stCondLst>
                                    <p:cond delay="0"/>
                                  </p:stCondLst>
                                  <p:iterate type="lt">
                                    <p:tmAbs val="0"/>
                                  </p:iterate>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0"/>
                                  </p:stCondLst>
                                  <p:iterate type="lt">
                                    <p:tmAbs val="0"/>
                                  </p:iterate>
                                  <p:childTnLst>
                                    <p:set>
                                      <p:cBhvr>
                                        <p:cTn id="40" dur="1" fill="hold">
                                          <p:stCondLst>
                                            <p:cond delay="0"/>
                                          </p:stCondLst>
                                        </p:cTn>
                                        <p:tgtEl>
                                          <p:spTgt spid="1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graphicEl>
                                              <a:dgm id="{966AA7EF-BC40-764D-A8B3-513C6E013F15}"/>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graphicEl>
                                              <a:dgm id="{3C0B7D78-37A8-D54C-AC66-53B0D1A26669}"/>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graphicEl>
                                              <a:dgm id="{6F5631AB-C016-054E-8D2E-772AC6C7DA22}"/>
                                            </p:graphic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graphicEl>
                                              <a:dgm id="{F1B22D4E-597E-2E40-87CB-16CFCB316ADE}"/>
                                            </p:graphic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graphicEl>
                                              <a:dgm id="{B484430F-456B-DE47-A03A-E43B6DA0A2A7}"/>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
                                            <p:graphicEl>
                                              <a:dgm id="{417A6C79-6981-C846-9BEB-B800E39536A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9" grpId="0">
        <p:bldSub>
          <a:bldDgm bld="one"/>
        </p:bldSub>
      </p:bldGraphic>
      <p:bldP spid="10" grpId="1"/>
      <p:bldP spid="10" grpId="2"/>
      <p:bldP spid="11" grpId="0"/>
      <p:bldP spid="11" grpId="1"/>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r"/>
            <a:r>
              <a:rPr lang="ar-SA" dirty="0"/>
              <a:t>اللهَ مَحَبَّة </a:t>
            </a:r>
            <a:r>
              <a:rPr lang="fr-FR" dirty="0"/>
              <a:t/>
            </a:r>
            <a:br>
              <a:rPr lang="fr-FR" dirty="0"/>
            </a:br>
            <a:endParaRPr lang="fr-FR" dirty="0"/>
          </a:p>
        </p:txBody>
      </p:sp>
      <p:pic>
        <p:nvPicPr>
          <p:cNvPr id="5" name="Espace réservé du contenu 4"/>
          <p:cNvPicPr>
            <a:picLocks noGrp="1" noChangeAspect="1"/>
          </p:cNvPicPr>
          <p:nvPr>
            <p:ph idx="1"/>
          </p:nvPr>
        </p:nvPicPr>
        <p:blipFill rotWithShape="1">
          <a:blip r:embed="rId3"/>
          <a:srcRect l="-3748" r="-647"/>
          <a:stretch/>
        </p:blipFill>
        <p:spPr>
          <a:xfrm>
            <a:off x="315032" y="333897"/>
            <a:ext cx="3850569" cy="6187080"/>
          </a:xfrm>
        </p:spPr>
      </p:pic>
      <p:sp>
        <p:nvSpPr>
          <p:cNvPr id="6" name="Espace réservé du contenu 2"/>
          <p:cNvSpPr txBox="1">
            <a:spLocks/>
          </p:cNvSpPr>
          <p:nvPr/>
        </p:nvSpPr>
        <p:spPr>
          <a:xfrm>
            <a:off x="4216401" y="1884738"/>
            <a:ext cx="4199466" cy="1840596"/>
          </a:xfrm>
          <a:prstGeom prst="rect">
            <a:avLst/>
          </a:prstGeom>
        </p:spPr>
        <p:txBody>
          <a:bodyPr vert="horz" lIns="91440" tIns="45720" rIns="91440" bIns="45720" rtlCol="0">
            <a:normAutofit/>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r">
              <a:buNone/>
            </a:pPr>
            <a:r>
              <a:rPr lang="fr-FR" sz="1400" dirty="0" smtClean="0"/>
              <a:t> «</a:t>
            </a:r>
            <a:r>
              <a:rPr lang="ar-LB" sz="1400" dirty="0" smtClean="0"/>
              <a:t>الله محبة</a:t>
            </a:r>
            <a:r>
              <a:rPr lang="fr-FR" sz="1400" dirty="0" smtClean="0"/>
              <a:t>» </a:t>
            </a:r>
            <a:r>
              <a:rPr lang="ar-SA" sz="1400" dirty="0" smtClean="0"/>
              <a:t>وقد عرفنا بيسوع المسيح أن</a:t>
            </a:r>
            <a:r>
              <a:rPr lang="fr-FR" sz="1400" dirty="0" smtClean="0"/>
              <a:t> </a:t>
            </a:r>
          </a:p>
          <a:p>
            <a:pPr marL="68580" indent="0" algn="r">
              <a:buFont typeface="Wingdings 2" pitchFamily="18" charset="2"/>
              <a:buNone/>
            </a:pPr>
            <a:r>
              <a:rPr lang="ar-SA" sz="1400" dirty="0" smtClean="0"/>
              <a:t>وأن المحبة اسمه الفريد وصفته المميزة. من هنا أن هذا الإله لا يرسل الشرور الطبيعية</a:t>
            </a:r>
            <a:endParaRPr lang="fr-FR" sz="1400" dirty="0" smtClean="0"/>
          </a:p>
          <a:p>
            <a:pPr marL="68580" lvl="0" indent="0" algn="r">
              <a:buNone/>
            </a:pPr>
            <a:r>
              <a:rPr lang="ar-SA" sz="1400" dirty="0" smtClean="0"/>
              <a:t>بل لا يجوز أن يقال أنه " يسمح بها”، ما يسمح به بالحقيقة هو أن توجد الخليقة فعلاً  لا شكلاً، أي أن لا تكون مجرد ظل </a:t>
            </a:r>
            <a:r>
              <a:rPr lang="ar-SA" sz="1400" dirty="0"/>
              <a:t>له، مما يفترض </a:t>
            </a:r>
            <a:r>
              <a:rPr lang="ar-SA" sz="1400" dirty="0" smtClean="0"/>
              <a:t>: </a:t>
            </a:r>
            <a:endParaRPr lang="fr-FR" sz="1400" dirty="0"/>
          </a:p>
        </p:txBody>
      </p:sp>
      <p:graphicFrame>
        <p:nvGraphicFramePr>
          <p:cNvPr id="7" name="Diagramme 6"/>
          <p:cNvGraphicFramePr/>
          <p:nvPr>
            <p:extLst>
              <p:ext uri="{D42A27DB-BD31-4B8C-83A1-F6EECF244321}">
                <p14:modId xmlns="" xmlns:p14="http://schemas.microsoft.com/office/powerpoint/2010/main" val="3655945691"/>
              </p:ext>
            </p:extLst>
          </p:nvPr>
        </p:nvGraphicFramePr>
        <p:xfrm>
          <a:off x="4216401" y="4207933"/>
          <a:ext cx="4199466" cy="2159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 xmlns:p14="http://schemas.microsoft.com/office/powerpoint/2010/main" val="152798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AEF27E41-7835-AD40-A794-6D500F73385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dgm id="{4DD79E92-1F71-EC40-9F09-DF10354C3A3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graphicEl>
                                              <a:dgm id="{0AF259F5-7B0B-3547-8A3C-9A9AFA874369}"/>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graphicEl>
                                              <a:dgm id="{4DD2E02F-5825-C241-8F2E-31F0C0CA737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Espace réservé du contenu 1"/>
          <p:cNvGraphicFramePr>
            <a:graphicFrameLocks noGrp="1"/>
          </p:cNvGraphicFramePr>
          <p:nvPr>
            <p:ph idx="1"/>
            <p:extLst>
              <p:ext uri="{D42A27DB-BD31-4B8C-83A1-F6EECF244321}">
                <p14:modId xmlns="" xmlns:p14="http://schemas.microsoft.com/office/powerpoint/2010/main" val="3687411375"/>
              </p:ext>
            </p:extLst>
          </p:nvPr>
        </p:nvGraphicFramePr>
        <p:xfrm>
          <a:off x="1166508" y="2593983"/>
          <a:ext cx="6777317" cy="2891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 3"/>
          <p:cNvPicPr>
            <a:picLocks noChangeAspect="1"/>
          </p:cNvPicPr>
          <p:nvPr/>
        </p:nvPicPr>
        <p:blipFill>
          <a:blip r:embed="rId8"/>
          <a:stretch>
            <a:fillRect/>
          </a:stretch>
        </p:blipFill>
        <p:spPr>
          <a:xfrm>
            <a:off x="1043492" y="2069066"/>
            <a:ext cx="6900333" cy="2836678"/>
          </a:xfrm>
          <a:prstGeom prst="rect">
            <a:avLst/>
          </a:prstGeom>
        </p:spPr>
      </p:pic>
      <p:sp>
        <p:nvSpPr>
          <p:cNvPr id="5" name="Titre 1"/>
          <p:cNvSpPr>
            <a:spLocks noGrp="1"/>
          </p:cNvSpPr>
          <p:nvPr>
            <p:ph type="title"/>
          </p:nvPr>
        </p:nvSpPr>
        <p:spPr>
          <a:xfrm>
            <a:off x="1640390" y="926066"/>
            <a:ext cx="7024744" cy="1143000"/>
          </a:xfrm>
        </p:spPr>
        <p:txBody>
          <a:bodyPr>
            <a:normAutofit fontScale="90000"/>
          </a:bodyPr>
          <a:lstStyle/>
          <a:p>
            <a:pPr algn="r"/>
            <a:r>
              <a:rPr lang="ar-SA" dirty="0" smtClean="0"/>
              <a:t>هل </a:t>
            </a:r>
            <a:r>
              <a:rPr lang="ar-SA" dirty="0"/>
              <a:t>يسمح </a:t>
            </a:r>
            <a:r>
              <a:rPr lang="ar-SA" dirty="0" smtClean="0"/>
              <a:t>الله بالشرّ؟</a:t>
            </a:r>
            <a:r>
              <a:rPr lang="fr-FR" dirty="0"/>
              <a:t/>
            </a:r>
            <a:br>
              <a:rPr lang="fr-FR" dirty="0"/>
            </a:br>
            <a:endParaRPr lang="fr-FR" dirty="0"/>
          </a:p>
        </p:txBody>
      </p:sp>
      <p:pic>
        <p:nvPicPr>
          <p:cNvPr id="6" name="Image 5"/>
          <p:cNvPicPr>
            <a:picLocks noChangeAspect="1"/>
          </p:cNvPicPr>
          <p:nvPr/>
        </p:nvPicPr>
        <p:blipFill>
          <a:blip r:embed="rId9"/>
          <a:stretch>
            <a:fillRect/>
          </a:stretch>
        </p:blipFill>
        <p:spPr>
          <a:xfrm>
            <a:off x="1043490" y="926066"/>
            <a:ext cx="3433233" cy="5129251"/>
          </a:xfrm>
          <a:prstGeom prst="rect">
            <a:avLst/>
          </a:prstGeom>
          <a:ln>
            <a:noFill/>
          </a:ln>
          <a:effectLst>
            <a:softEdge rad="112500"/>
          </a:effectLst>
        </p:spPr>
      </p:pic>
      <p:sp>
        <p:nvSpPr>
          <p:cNvPr id="7" name="Espace réservé du contenu 2"/>
          <p:cNvSpPr txBox="1">
            <a:spLocks/>
          </p:cNvSpPr>
          <p:nvPr/>
        </p:nvSpPr>
        <p:spPr>
          <a:xfrm>
            <a:off x="3736155" y="1638567"/>
            <a:ext cx="1547053" cy="633696"/>
          </a:xfrm>
          <a:prstGeom prst="rect">
            <a:avLst/>
          </a:prstGeom>
        </p:spPr>
        <p:txBody>
          <a:bodyPr vert="horz" lIns="91440" tIns="45720" rIns="91440" bIns="45720" rtlCol="0">
            <a:normAutofit lnSpcReduction="1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lgn="r">
              <a:buFont typeface="Wingdings 2" pitchFamily="18" charset="2"/>
              <a:buNone/>
            </a:pPr>
            <a:r>
              <a:rPr lang="fr-FR" sz="3600" b="1" dirty="0" smtClean="0">
                <a:solidFill>
                  <a:srgbClr val="FF0000"/>
                </a:solidFill>
              </a:rPr>
              <a:t> </a:t>
            </a:r>
            <a:r>
              <a:rPr lang="ar-SA" sz="3600" b="1" dirty="0" smtClean="0">
                <a:solidFill>
                  <a:schemeClr val="accent5">
                    <a:lumMod val="75000"/>
                  </a:schemeClr>
                </a:solidFill>
              </a:rPr>
              <a:t>كلّا</a:t>
            </a:r>
            <a:endParaRPr lang="fr-FR" sz="3600" dirty="0">
              <a:solidFill>
                <a:schemeClr val="accent5">
                  <a:lumMod val="75000"/>
                </a:schemeClr>
              </a:solidFill>
            </a:endParaRPr>
          </a:p>
        </p:txBody>
      </p:sp>
    </p:spTree>
    <p:extLst>
      <p:ext uri="{BB962C8B-B14F-4D97-AF65-F5344CB8AC3E}">
        <p14:creationId xmlns="" xmlns:p14="http://schemas.microsoft.com/office/powerpoint/2010/main" val="2510690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xit" presetSubtype="0" fill="hold" nodeType="clickEffect">
                                  <p:stCondLst>
                                    <p:cond delay="0"/>
                                  </p:stCondLst>
                                  <p:childTnLst>
                                    <p:animEffect transition="out" filter="fade">
                                      <p:cBhvr>
                                        <p:cTn id="12" dur="1000"/>
                                        <p:tgtEl>
                                          <p:spTgt spid="6"/>
                                        </p:tgtEl>
                                      </p:cBhvr>
                                    </p:animEffect>
                                    <p:anim calcmode="lin" valueType="num">
                                      <p:cBhvr>
                                        <p:cTn id="13" dur="1000"/>
                                        <p:tgtEl>
                                          <p:spTgt spid="6"/>
                                        </p:tgtEl>
                                        <p:attrNameLst>
                                          <p:attrName>ppt_x</p:attrName>
                                        </p:attrNameLst>
                                      </p:cBhvr>
                                      <p:tavLst>
                                        <p:tav tm="0">
                                          <p:val>
                                            <p:strVal val="ppt_x"/>
                                          </p:val>
                                        </p:tav>
                                        <p:tav tm="100000">
                                          <p:val>
                                            <p:strVal val="ppt_x"/>
                                          </p:val>
                                        </p:tav>
                                      </p:tavLst>
                                    </p:anim>
                                    <p:anim calcmode="lin" valueType="num">
                                      <p:cBhvr>
                                        <p:cTn id="14" dur="100" decel="100000"/>
                                        <p:tgtEl>
                                          <p:spTgt spid="6"/>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1" accel="5000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2000" fill="hold"/>
                                        <p:tgtEl>
                                          <p:spTgt spid="4"/>
                                        </p:tgtEl>
                                        <p:attrNameLst>
                                          <p:attrName>ppt_x</p:attrName>
                                        </p:attrNameLst>
                                      </p:cBhvr>
                                      <p:tavLst>
                                        <p:tav tm="0">
                                          <p:val>
                                            <p:strVal val="#ppt_x"/>
                                          </p:val>
                                        </p:tav>
                                        <p:tav tm="100000">
                                          <p:val>
                                            <p:strVal val="#ppt_x"/>
                                          </p:val>
                                        </p:tav>
                                      </p:tavLst>
                                    </p:anim>
                                    <p:anim calcmode="lin" valueType="num">
                                      <p:cBhvr additive="base">
                                        <p:cTn id="22" dur="2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xit" presetSubtype="0" fill="hold" nodeType="clickEffect">
                                  <p:stCondLst>
                                    <p:cond delay="0"/>
                                  </p:stCondLst>
                                  <p:childTnLst>
                                    <p:animEffect transition="out" filter="fade">
                                      <p:cBhvr>
                                        <p:cTn id="26" dur="1000"/>
                                        <p:tgtEl>
                                          <p:spTgt spid="4"/>
                                        </p:tgtEl>
                                      </p:cBhvr>
                                    </p:animEffect>
                                    <p:anim calcmode="lin" valueType="num">
                                      <p:cBhvr>
                                        <p:cTn id="27" dur="1000"/>
                                        <p:tgtEl>
                                          <p:spTgt spid="4"/>
                                        </p:tgtEl>
                                        <p:attrNameLst>
                                          <p:attrName>ppt_x</p:attrName>
                                        </p:attrNameLst>
                                      </p:cBhvr>
                                      <p:tavLst>
                                        <p:tav tm="0">
                                          <p:val>
                                            <p:strVal val="ppt_x"/>
                                          </p:val>
                                        </p:tav>
                                        <p:tav tm="100000">
                                          <p:val>
                                            <p:strVal val="ppt_x"/>
                                          </p:val>
                                        </p:tav>
                                      </p:tavLst>
                                    </p:anim>
                                    <p:anim calcmode="lin" valueType="num">
                                      <p:cBhvr>
                                        <p:cTn id="28" dur="100" decel="100000"/>
                                        <p:tgtEl>
                                          <p:spTgt spid="4"/>
                                        </p:tgtEl>
                                        <p:attrNameLst>
                                          <p:attrName>ppt_y</p:attrName>
                                        </p:attrNameLst>
                                      </p:cBhvr>
                                      <p:tavLst>
                                        <p:tav tm="0">
                                          <p:val>
                                            <p:strVal val="ppt_y"/>
                                          </p:val>
                                        </p:tav>
                                        <p:tav tm="100000">
                                          <p:val>
                                            <p:strVal val="ppt_y-.03"/>
                                          </p:val>
                                        </p:tav>
                                      </p:tavLst>
                                    </p:anim>
                                    <p:anim calcmode="lin" valueType="num">
                                      <p:cBhvr>
                                        <p:cTn id="29" dur="900" accel="100000">
                                          <p:stCondLst>
                                            <p:cond delay="100"/>
                                          </p:stCondLst>
                                        </p:cTn>
                                        <p:tgtEl>
                                          <p:spTgt spid="4"/>
                                        </p:tgtEl>
                                        <p:attrNameLst>
                                          <p:attrName>ppt_y</p:attrName>
                                        </p:attrNameLst>
                                      </p:cBhvr>
                                      <p:tavLst>
                                        <p:tav tm="0">
                                          <p:val>
                                            <p:strVal val="ppt_y"/>
                                          </p:val>
                                        </p:tav>
                                        <p:tav tm="100000">
                                          <p:val>
                                            <p:strVal val="ppt_y+1"/>
                                          </p:val>
                                        </p:tav>
                                      </p:tavLst>
                                    </p:anim>
                                    <p:set>
                                      <p:cBhvr>
                                        <p:cTn id="30" dur="1" fill="hold">
                                          <p:stCondLst>
                                            <p:cond delay="999"/>
                                          </p:stCondLst>
                                        </p:cTn>
                                        <p:tgtEl>
                                          <p:spTgt spid="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iterate type="lt">
                                    <p:tmAbs val="0"/>
                                  </p:iterate>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8" presetClass="emph" presetSubtype="0" fill="hold" grpId="0" nodeType="clickEffect">
                                  <p:stCondLst>
                                    <p:cond delay="0"/>
                                  </p:stCondLst>
                                  <p:iterate type="lt">
                                    <p:tmPct val="10000"/>
                                  </p:iterate>
                                  <p:childTnLst>
                                    <p:animClr clrSpc="rgb" dir="cw">
                                      <p:cBhvr override="childStyle">
                                        <p:cTn id="38" dur="500" fill="hold"/>
                                        <p:tgtEl>
                                          <p:spTgt spid="7"/>
                                        </p:tgtEl>
                                        <p:attrNameLst>
                                          <p:attrName>style.color</p:attrName>
                                        </p:attrNameLst>
                                      </p:cBhvr>
                                      <p:to>
                                        <a:srgbClr val="C62C23"/>
                                      </p:to>
                                    </p:animClr>
                                    <p:animClr clrSpc="rgb" dir="cw">
                                      <p:cBhvr>
                                        <p:cTn id="39" dur="500" fill="hold"/>
                                        <p:tgtEl>
                                          <p:spTgt spid="7"/>
                                        </p:tgtEl>
                                        <p:attrNameLst>
                                          <p:attrName>fillcolor</p:attrName>
                                        </p:attrNameLst>
                                      </p:cBhvr>
                                      <p:to>
                                        <a:srgbClr val="C62C23"/>
                                      </p:to>
                                    </p:animClr>
                                    <p:set>
                                      <p:cBhvr>
                                        <p:cTn id="40" dur="500" fill="hold"/>
                                        <p:tgtEl>
                                          <p:spTgt spid="7"/>
                                        </p:tgtEl>
                                        <p:attrNameLst>
                                          <p:attrName>fill.type</p:attrName>
                                        </p:attrNameLst>
                                      </p:cBhvr>
                                      <p:to>
                                        <p:strVal val="solid"/>
                                      </p:to>
                                    </p:set>
                                    <p:anim to="1.5" calcmode="lin" valueType="num">
                                      <p:cBhvr override="childStyle">
                                        <p:cTn id="41" dur="500" fill="hold"/>
                                        <p:tgtEl>
                                          <p:spTgt spid="7"/>
                                        </p:tgtEl>
                                        <p:attrNameLst>
                                          <p:attrName>style.fontSize</p:attrName>
                                        </p:attrNameLst>
                                      </p:cBhvr>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
                                            <p:graphicEl>
                                              <a:dgm id="{B6836AAF-508D-234D-B3F7-A3E35735C237}"/>
                                            </p:graphic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
                                            <p:graphicEl>
                                              <a:dgm id="{965023F9-96A3-DF49-A1AD-3F101361F3E3}"/>
                                            </p:graphic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
                                            <p:graphicEl>
                                              <a:dgm id="{C22FF6C7-205A-2649-B020-025784A1ED39}"/>
                                            </p:graphic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
                                            <p:graphicEl>
                                              <a:dgm id="{03228191-55B4-6D4E-BD7A-8446F902A819}"/>
                                            </p:graphic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
                                            <p:graphicEl>
                                              <a:dgm id="{944C6B11-3AC2-B04D-866E-651B181C886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e 1"/>
          <p:cNvGraphicFramePr/>
          <p:nvPr>
            <p:extLst>
              <p:ext uri="{D42A27DB-BD31-4B8C-83A1-F6EECF244321}">
                <p14:modId xmlns="" xmlns:p14="http://schemas.microsoft.com/office/powerpoint/2010/main" val="2759724137"/>
              </p:ext>
            </p:extLst>
          </p:nvPr>
        </p:nvGraphicFramePr>
        <p:xfrm>
          <a:off x="4758269" y="812801"/>
          <a:ext cx="3742267" cy="5401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Espace réservé du contenu 6"/>
          <p:cNvPicPr>
            <a:picLocks noGrp="1" noChangeAspect="1"/>
          </p:cNvPicPr>
          <p:nvPr>
            <p:ph idx="1"/>
          </p:nvPr>
        </p:nvPicPr>
        <p:blipFill rotWithShape="1">
          <a:blip r:embed="rId8"/>
          <a:srcRect l="2015" r="12741"/>
          <a:stretch/>
        </p:blipFill>
        <p:spPr>
          <a:xfrm>
            <a:off x="558800" y="1083729"/>
            <a:ext cx="4106860" cy="4758266"/>
          </a:xfrm>
        </p:spPr>
      </p:pic>
    </p:spTree>
    <p:extLst>
      <p:ext uri="{BB962C8B-B14F-4D97-AF65-F5344CB8AC3E}">
        <p14:creationId xmlns="" xmlns:p14="http://schemas.microsoft.com/office/powerpoint/2010/main" val="247886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CF2D7745-EC49-BF47-83D7-CFE35A876CB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09328806-34B0-5844-B022-318D065563F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530E4FF6-982D-8D45-8869-8789DF6FB2B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srcRect l="43897" t="39402" r="8826" b="5461"/>
          <a:stretch/>
        </p:blipFill>
        <p:spPr>
          <a:xfrm>
            <a:off x="474133" y="312496"/>
            <a:ext cx="8178800" cy="6325372"/>
          </a:xfrm>
          <a:prstGeom prst="rect">
            <a:avLst/>
          </a:prstGeom>
        </p:spPr>
      </p:pic>
      <p:graphicFrame>
        <p:nvGraphicFramePr>
          <p:cNvPr id="5" name="Diagramme 4"/>
          <p:cNvGraphicFramePr/>
          <p:nvPr>
            <p:extLst>
              <p:ext uri="{D42A27DB-BD31-4B8C-83A1-F6EECF244321}">
                <p14:modId xmlns="" xmlns:p14="http://schemas.microsoft.com/office/powerpoint/2010/main" val="2631311266"/>
              </p:ext>
            </p:extLst>
          </p:nvPr>
        </p:nvGraphicFramePr>
        <p:xfrm>
          <a:off x="474133" y="609600"/>
          <a:ext cx="8178800" cy="60282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 xmlns:p14="http://schemas.microsoft.com/office/powerpoint/2010/main" val="147886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CB6F321F-609D-9F4D-BE6F-17868634107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4741A1B-2055-8346-BF4C-715BF92AD0C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EA4D8CBE-3E8E-3348-8398-C3D11E6D878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ar-SA" dirty="0"/>
              <a:t>الله معاديًا للشرّ</a:t>
            </a:r>
            <a:endParaRPr lang="fr-FR" dirty="0"/>
          </a:p>
        </p:txBody>
      </p:sp>
      <p:sp>
        <p:nvSpPr>
          <p:cNvPr id="3" name="Espace réservé du contenu 2"/>
          <p:cNvSpPr>
            <a:spLocks noGrp="1"/>
          </p:cNvSpPr>
          <p:nvPr>
            <p:ph idx="1"/>
          </p:nvPr>
        </p:nvSpPr>
        <p:spPr/>
        <p:txBody>
          <a:bodyPr>
            <a:normAutofit/>
          </a:bodyPr>
          <a:lstStyle/>
          <a:p>
            <a:pPr marL="68580" indent="0" algn="r">
              <a:buNone/>
            </a:pPr>
            <a:r>
              <a:rPr lang="ar-LB" sz="1800" dirty="0" smtClean="0"/>
              <a:t>لكن الله ليس معاديًا للشر فحسب، إنه مقاوم له أيضًا، هذا ما يشير إليه وجهـا السرّ </a:t>
            </a:r>
            <a:r>
              <a:rPr lang="ar-LB" sz="1800" dirty="0" err="1" smtClean="0"/>
              <a:t>الفصحيّ</a:t>
            </a:r>
            <a:r>
              <a:rPr lang="ar-LB" sz="1800" dirty="0" smtClean="0"/>
              <a:t>: صليب وقيامة</a:t>
            </a:r>
            <a:endParaRPr lang="fr-FR" sz="1800" dirty="0"/>
          </a:p>
        </p:txBody>
      </p:sp>
    </p:spTree>
    <p:extLst>
      <p:ext uri="{BB962C8B-B14F-4D97-AF65-F5344CB8AC3E}">
        <p14:creationId xmlns="" xmlns:p14="http://schemas.microsoft.com/office/powerpoint/2010/main" val="7492471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43492" y="1612466"/>
            <a:ext cx="6777317" cy="3508977"/>
          </a:xfrm>
        </p:spPr>
        <p:txBody>
          <a:bodyPr/>
          <a:lstStyle/>
          <a:p>
            <a:pPr marL="68580" indent="0" algn="r">
              <a:buNone/>
            </a:pPr>
            <a:r>
              <a:rPr lang="fr-FR" dirty="0" smtClean="0"/>
              <a:t> </a:t>
            </a:r>
            <a:endParaRPr lang="fr-FR" dirty="0"/>
          </a:p>
          <a:p>
            <a:pPr marL="68580" indent="0" algn="r">
              <a:buNone/>
            </a:pPr>
            <a:r>
              <a:rPr lang="fr-FR" dirty="0" smtClean="0"/>
              <a:t> </a:t>
            </a:r>
            <a:endParaRPr lang="fr-FR" dirty="0"/>
          </a:p>
        </p:txBody>
      </p:sp>
      <p:graphicFrame>
        <p:nvGraphicFramePr>
          <p:cNvPr id="2" name="Diagramme 1"/>
          <p:cNvGraphicFramePr/>
          <p:nvPr>
            <p:extLst>
              <p:ext uri="{D42A27DB-BD31-4B8C-83A1-F6EECF244321}">
                <p14:modId xmlns="" xmlns:p14="http://schemas.microsoft.com/office/powerpoint/2010/main" val="2178095286"/>
              </p:ext>
            </p:extLst>
          </p:nvPr>
        </p:nvGraphicFramePr>
        <p:xfrm>
          <a:off x="626533" y="0"/>
          <a:ext cx="7874001"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63943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027BA32F-8D3A-ED48-8D23-0ABE7D224ED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9428252D-E4D4-E440-89A0-4BAE251021A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7E7D9B23-A5E8-4A4E-8005-0D2637D801A2}"/>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graphicEl>
                                              <a:dgm id="{C455CF15-7754-B04A-A50C-F127F9A58750}"/>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9A2152C6-2B9D-C64B-B602-972B11335A8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rev="1"/>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Espace réservé du contenu 2"/>
          <p:cNvGraphicFramePr>
            <a:graphicFrameLocks noGrp="1"/>
          </p:cNvGraphicFramePr>
          <p:nvPr>
            <p:ph idx="1"/>
            <p:extLst>
              <p:ext uri="{D42A27DB-BD31-4B8C-83A1-F6EECF244321}">
                <p14:modId xmlns="" xmlns:p14="http://schemas.microsoft.com/office/powerpoint/2010/main" val="1512157319"/>
              </p:ext>
            </p:extLst>
          </p:nvPr>
        </p:nvGraphicFramePr>
        <p:xfrm>
          <a:off x="1043492" y="728134"/>
          <a:ext cx="6777317" cy="510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59136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Austin.thmx</Template>
  <TotalTime>1095</TotalTime>
  <Words>746</Words>
  <Application>Microsoft Office PowerPoint</Application>
  <PresentationFormat>On-screen Show (4:3)</PresentationFormat>
  <Paragraphs>67</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Austin</vt:lpstr>
      <vt:lpstr>الله والشر والمصير كوستي بندلي</vt:lpstr>
      <vt:lpstr>هل الله إرهابي؟</vt:lpstr>
      <vt:lpstr>اللهَ مَحَبَّة  </vt:lpstr>
      <vt:lpstr>هل يسمح الله بالشرّ؟ </vt:lpstr>
      <vt:lpstr>Slide 5</vt:lpstr>
      <vt:lpstr>Slide 6</vt:lpstr>
      <vt:lpstr>الله معاديًا للشرّ</vt:lpstr>
      <vt:lpstr>Slide 8</vt:lpstr>
      <vt:lpstr>Slide 9</vt:lpstr>
      <vt:lpstr>Slide 10</vt:lpstr>
      <vt:lpstr>Slide 11</vt:lpstr>
      <vt:lpstr>Slide 12</vt:lpstr>
      <vt:lpstr>Slide 13</vt:lpstr>
      <vt:lpstr>Slide 14</vt:lpstr>
      <vt:lpstr>الله والشر والمصير</vt:lpstr>
    </vt:vector>
  </TitlesOfParts>
  <Company>Murex</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الله والشر والمصير</dc:title>
  <dc:creator>Rami Hosni</dc:creator>
  <cp:lastModifiedBy>User</cp:lastModifiedBy>
  <cp:revision>73</cp:revision>
  <cp:lastPrinted>2013-07-20T11:33:22Z</cp:lastPrinted>
  <dcterms:created xsi:type="dcterms:W3CDTF">2013-07-19T18:34:18Z</dcterms:created>
  <dcterms:modified xsi:type="dcterms:W3CDTF">2016-01-18T10:45:06Z</dcterms:modified>
</cp:coreProperties>
</file>